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727" r:id="rId2"/>
    <p:sldMasterId id="2147483728" r:id="rId3"/>
  </p:sldMasterIdLst>
  <p:notesMasterIdLst>
    <p:notesMasterId r:id="rId18"/>
  </p:notesMasterIdLst>
  <p:handoutMasterIdLst>
    <p:handoutMasterId r:id="rId19"/>
  </p:handoutMasterIdLst>
  <p:sldIdLst>
    <p:sldId id="257" r:id="rId4"/>
    <p:sldId id="258" r:id="rId5"/>
    <p:sldId id="259" r:id="rId6"/>
    <p:sldId id="260" r:id="rId7"/>
    <p:sldId id="261" r:id="rId8"/>
    <p:sldId id="262" r:id="rId9"/>
    <p:sldId id="263" r:id="rId10"/>
    <p:sldId id="264" r:id="rId11"/>
    <p:sldId id="265" r:id="rId12"/>
    <p:sldId id="266" r:id="rId13"/>
    <p:sldId id="276" r:id="rId14"/>
    <p:sldId id="268" r:id="rId15"/>
    <p:sldId id="270" r:id="rId16"/>
    <p:sldId id="271" r:id="rId17"/>
  </p:sldIdLst>
  <p:sldSz cx="9902825" cy="6858000"/>
  <p:notesSz cx="6807200" cy="9939338"/>
  <p:defaultTextStyle>
    <a:defPPr>
      <a:defRPr lang="ko-K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orient="horz" pos="2375">
          <p15:clr>
            <a:srgbClr val="A4A3A4"/>
          </p15:clr>
        </p15:guide>
        <p15:guide id="3" pos="287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染谷 隆明" initials="染谷" lastIdx="1" clrIdx="0"/>
  <p:cmAuthor id="2" name="Hiraizumi,Mari (LEG) BIJI-JP-T" initials="H(B" lastIdx="7" clrIdx="1">
    <p:extLst>
      <p:ext uri="{19B8F6BF-5375-455C-9EA6-DF929625EA0E}">
        <p15:presenceInfo xmlns:p15="http://schemas.microsoft.com/office/powerpoint/2012/main" userId="S-1-5-21-606747145-789336058-1417001333-1055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hiddenSlides="1" frameSlides="1"/>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TxStyle/>
      <a:tcStyle>
        <a:tcBdr/>
        <a:fill>
          <a:solidFill>
            <a:schemeClr val="accent1">
              <a:tint val="40000"/>
            </a:schemeClr>
          </a:solidFill>
        </a:fill>
      </a:tcStyle>
    </a:band1H>
    <a:band2H>
      <a:tcTxStyle/>
      <a:tcStyle>
        <a:tcBdr/>
      </a:tcStyle>
    </a:band2H>
    <a:band1V>
      <a:tcTxStyle/>
      <a:tcStyle>
        <a:tcBdr/>
        <a:fill>
          <a:solidFill>
            <a:schemeClr val="accent1">
              <a:tint val="40000"/>
            </a:schemeClr>
          </a:solidFill>
        </a:fill>
      </a:tcStyle>
    </a:band1V>
    <a:band2V>
      <a:tcTxStyle/>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TxStyle/>
      <a:tcStyle>
        <a:tcBdr/>
        <a:fill>
          <a:solidFill>
            <a:schemeClr val="accent2">
              <a:alpha val="20000"/>
            </a:schemeClr>
          </a:solidFill>
        </a:fill>
      </a:tcStyle>
    </a:band1H>
    <a:band1V>
      <a:tcTxStyle/>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9476" autoAdjust="0"/>
    <p:restoredTop sz="96233" autoAdjust="0"/>
  </p:normalViewPr>
  <p:slideViewPr>
    <p:cSldViewPr>
      <p:cViewPr varScale="1">
        <p:scale>
          <a:sx n="73" d="100"/>
          <a:sy n="73" d="100"/>
        </p:scale>
        <p:origin x="588" y="66"/>
      </p:cViewPr>
      <p:guideLst>
        <p:guide orient="horz" pos="2154"/>
        <p:guide orient="horz" pos="2375"/>
        <p:guide pos="287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en-US" altLang="ja-JP" dirty="0" smtClean="0"/>
              <a:t>Changes in Number of In-house</a:t>
            </a:r>
            <a:r>
              <a:rPr lang="en-US" altLang="ja-JP" baseline="0" dirty="0" smtClean="0"/>
              <a:t> Lawyers</a:t>
            </a:r>
            <a:endParaRPr lang="ja-JP" altLang="en-US" dirty="0"/>
          </a:p>
        </c:rich>
      </c:tx>
      <c:layout>
        <c:manualLayout>
          <c:xMode val="edge"/>
          <c:yMode val="edge"/>
          <c:x val="7.4578401435229202E-2"/>
          <c:y val="1.8697293710769398E-2"/>
        </c:manualLayout>
      </c:layout>
      <c:overlay val="0"/>
      <c:spPr>
        <a:noFill/>
        <a:ln>
          <a:noFill/>
        </a:ln>
        <a:effectLst/>
      </c:spPr>
    </c:title>
    <c:autoTitleDeleted val="0"/>
    <c:plotArea>
      <c:layout/>
      <c:lineChart>
        <c:grouping val="standard"/>
        <c:varyColors val="0"/>
        <c:ser>
          <c:idx val="0"/>
          <c:order val="0"/>
          <c:tx>
            <c:strRef>
              <c:f>Sheet1!$B$1</c:f>
              <c:strCache>
                <c:ptCount val="1"/>
                <c:pt idx="0">
                  <c:v>In-house Lawyers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Sheet1!$A$2:$A$15</c:f>
              <c:numCache>
                <c:formatCode>General</c:formatCode>
                <c:ptCount val="14"/>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numCache>
            </c:numRef>
          </c:cat>
          <c:val>
            <c:numRef>
              <c:f>Sheet1!$B$2:$B$15</c:f>
              <c:numCache>
                <c:formatCode>General</c:formatCode>
                <c:ptCount val="14"/>
                <c:pt idx="0">
                  <c:v>123</c:v>
                </c:pt>
                <c:pt idx="1">
                  <c:v>146</c:v>
                </c:pt>
                <c:pt idx="2">
                  <c:v>188</c:v>
                </c:pt>
                <c:pt idx="3">
                  <c:v>266</c:v>
                </c:pt>
                <c:pt idx="4">
                  <c:v>354</c:v>
                </c:pt>
                <c:pt idx="5">
                  <c:v>428</c:v>
                </c:pt>
                <c:pt idx="6">
                  <c:v>587</c:v>
                </c:pt>
                <c:pt idx="7">
                  <c:v>771</c:v>
                </c:pt>
                <c:pt idx="8">
                  <c:v>953</c:v>
                </c:pt>
                <c:pt idx="9">
                  <c:v>1179</c:v>
                </c:pt>
                <c:pt idx="10">
                  <c:v>1442</c:v>
                </c:pt>
                <c:pt idx="11">
                  <c:v>1707</c:v>
                </c:pt>
                <c:pt idx="12">
                  <c:v>1931</c:v>
                </c:pt>
                <c:pt idx="13">
                  <c:v>2161</c:v>
                </c:pt>
              </c:numCache>
            </c:numRef>
          </c:val>
          <c:smooth val="0"/>
          <c:extLst>
            <c:ext xmlns:c16="http://schemas.microsoft.com/office/drawing/2014/chart" uri="{C3380CC4-5D6E-409C-BE32-E72D297353CC}">
              <c16:uniqueId val="{00000000-8267-4134-A1CF-C93FFB8DEF32}"/>
            </c:ext>
          </c:extLst>
        </c:ser>
        <c:ser>
          <c:idx val="1"/>
          <c:order val="1"/>
          <c:tx>
            <c:strRef>
              <c:f>Sheet1!$C$1</c:f>
              <c:strCache>
                <c:ptCount val="1"/>
                <c:pt idx="0">
                  <c:v>Fixed-Term Public Employees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3.6420233463035002E-2"/>
                  <c:y val="-4.7269031988578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8267-4134-A1CF-C93FFB8DEF32}"/>
                </c:ext>
              </c:extLst>
            </c:dLbl>
            <c:dLbl>
              <c:idx val="1"/>
              <c:layout>
                <c:manualLayout>
                  <c:x val="-3.4690877648076102E-2"/>
                  <c:y val="-7.8939657483432096E-3"/>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267-4134-A1CF-C93FFB8DEF32}"/>
                </c:ext>
              </c:extLst>
            </c:dLbl>
            <c:dLbl>
              <c:idx val="2"/>
              <c:layout>
                <c:manualLayout>
                  <c:x val="-2.0856031128404701E-2"/>
                  <c:y val="-2.0562215946284702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8267-4134-A1CF-C93FFB8DEF32}"/>
                </c:ext>
              </c:extLst>
            </c:dLbl>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Sheet1!$A$2:$A$15</c:f>
              <c:numCache>
                <c:formatCode>General</c:formatCode>
                <c:ptCount val="14"/>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numCache>
            </c:numRef>
          </c:cat>
          <c:val>
            <c:numRef>
              <c:f>Sheet1!$C$2:$C$15</c:f>
              <c:numCache>
                <c:formatCode>General</c:formatCode>
                <c:ptCount val="14"/>
                <c:pt idx="0">
                  <c:v>60</c:v>
                </c:pt>
                <c:pt idx="1">
                  <c:v>40</c:v>
                </c:pt>
                <c:pt idx="2">
                  <c:v>50</c:v>
                </c:pt>
                <c:pt idx="3">
                  <c:v>61</c:v>
                </c:pt>
                <c:pt idx="4">
                  <c:v>81</c:v>
                </c:pt>
                <c:pt idx="5">
                  <c:v>89</c:v>
                </c:pt>
                <c:pt idx="6">
                  <c:v>86</c:v>
                </c:pt>
                <c:pt idx="7">
                  <c:v>106</c:v>
                </c:pt>
                <c:pt idx="8">
                  <c:v>120</c:v>
                </c:pt>
                <c:pt idx="9">
                  <c:v>151</c:v>
                </c:pt>
                <c:pt idx="10">
                  <c:v>187</c:v>
                </c:pt>
                <c:pt idx="11">
                  <c:v>200</c:v>
                </c:pt>
                <c:pt idx="12">
                  <c:v>198</c:v>
                </c:pt>
              </c:numCache>
            </c:numRef>
          </c:val>
          <c:smooth val="0"/>
          <c:extLst>
            <c:ext xmlns:c16="http://schemas.microsoft.com/office/drawing/2014/chart" uri="{C3380CC4-5D6E-409C-BE32-E72D297353CC}">
              <c16:uniqueId val="{00000004-8267-4134-A1CF-C93FFB8DEF32}"/>
            </c:ext>
          </c:extLst>
        </c:ser>
        <c:dLbls>
          <c:showLegendKey val="0"/>
          <c:showVal val="0"/>
          <c:showCatName val="0"/>
          <c:showSerName val="0"/>
          <c:showPercent val="0"/>
          <c:showBubbleSize val="0"/>
        </c:dLbls>
        <c:marker val="1"/>
        <c:smooth val="0"/>
        <c:axId val="208286464"/>
        <c:axId val="208288000"/>
      </c:lineChart>
      <c:catAx>
        <c:axId val="208286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208288000"/>
        <c:crosses val="autoZero"/>
        <c:auto val="1"/>
        <c:lblAlgn val="ctr"/>
        <c:lblOffset val="100"/>
        <c:noMultiLvlLbl val="0"/>
      </c:catAx>
      <c:valAx>
        <c:axId val="208288000"/>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208286464"/>
        <c:crosses val="autoZero"/>
        <c:crossBetween val="between"/>
      </c:valAx>
      <c:spPr>
        <a:noFill/>
        <a:ln>
          <a:noFill/>
        </a:ln>
        <a:effectLst/>
      </c:spPr>
    </c:plotArea>
    <c:legend>
      <c:legendPos val="b"/>
      <c:layout>
        <c:manualLayout>
          <c:xMode val="edge"/>
          <c:yMode val="edge"/>
          <c:x val="0.47383782266526264"/>
          <c:y val="1.621860712740306E-2"/>
          <c:w val="0.32373540856031102"/>
          <c:h val="8.0005409576871925E-2"/>
        </c:manualLayout>
      </c:layout>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ja-JP"/>
    </a:p>
  </c:tx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プレースホルダー 1"/>
          <p:cNvSpPr>
            <a:spLocks noGrp="1"/>
          </p:cNvSpPr>
          <p:nvPr>
            <p:ph type="hdr" sz="quarter"/>
          </p:nvPr>
        </p:nvSpPr>
        <p:spPr>
          <a:xfrm>
            <a:off x="2" y="0"/>
            <a:ext cx="2949786" cy="496967"/>
          </a:xfrm>
          <a:prstGeom prst="rect">
            <a:avLst/>
          </a:prstGeom>
        </p:spPr>
        <p:txBody>
          <a:bodyPr vert="horz" lIns="91425" tIns="45711" rIns="91425" bIns="45711"/>
          <a:lstStyle>
            <a:lvl1pPr algn="l">
              <a:defRPr sz="1200"/>
            </a:lvl1pPr>
          </a:lstStyle>
          <a:p>
            <a:pPr lvl="0"/>
            <a:endParaRPr lang="ko-KR" altLang="en-US"/>
          </a:p>
        </p:txBody>
      </p:sp>
      <p:sp>
        <p:nvSpPr>
          <p:cNvPr id="3" name="日付プレースホルダー 2"/>
          <p:cNvSpPr>
            <a:spLocks noGrp="1"/>
          </p:cNvSpPr>
          <p:nvPr>
            <p:ph type="dt" sz="quarter" idx="1"/>
          </p:nvPr>
        </p:nvSpPr>
        <p:spPr>
          <a:xfrm>
            <a:off x="3855839" y="0"/>
            <a:ext cx="2949786" cy="496967"/>
          </a:xfrm>
          <a:prstGeom prst="rect">
            <a:avLst/>
          </a:prstGeom>
        </p:spPr>
        <p:txBody>
          <a:bodyPr vert="horz" lIns="91425" tIns="45711" rIns="91425" bIns="45711"/>
          <a:lstStyle>
            <a:lvl1pPr algn="r">
              <a:defRPr sz="1200"/>
            </a:lvl1pPr>
          </a:lstStyle>
          <a:p>
            <a:pPr lvl="0"/>
            <a:fld id="{1A3D5110-9FE0-496F-B26A-071D02F2DE37}" type="datetime1">
              <a:rPr lang="ja-JP" altLang="en-US"/>
              <a:pPr lvl="0"/>
              <a:t>2019/3/14</a:t>
            </a:fld>
            <a:endParaRPr lang="ja-JP" altLang="en-US" dirty="0"/>
          </a:p>
        </p:txBody>
      </p:sp>
      <p:sp>
        <p:nvSpPr>
          <p:cNvPr id="4" name="フッタプレースホルダー 3"/>
          <p:cNvSpPr>
            <a:spLocks noGrp="1"/>
          </p:cNvSpPr>
          <p:nvPr>
            <p:ph type="ftr" sz="quarter" idx="2"/>
          </p:nvPr>
        </p:nvSpPr>
        <p:spPr>
          <a:xfrm>
            <a:off x="2" y="9440647"/>
            <a:ext cx="2949786" cy="496967"/>
          </a:xfrm>
          <a:prstGeom prst="rect">
            <a:avLst/>
          </a:prstGeom>
        </p:spPr>
        <p:txBody>
          <a:bodyPr vert="horz" lIns="91425" tIns="45711" rIns="91425" bIns="45711" anchor="b"/>
          <a:lstStyle>
            <a:lvl1pPr algn="l">
              <a:defRPr sz="1200"/>
            </a:lvl1pPr>
          </a:lstStyle>
          <a:p>
            <a:pPr lvl="0"/>
            <a:endParaRPr lang="ko-KR" altLang="en-US"/>
          </a:p>
        </p:txBody>
      </p:sp>
      <p:sp>
        <p:nvSpPr>
          <p:cNvPr id="5" name="スライド番号プレースホルダー 4"/>
          <p:cNvSpPr>
            <a:spLocks noGrp="1"/>
          </p:cNvSpPr>
          <p:nvPr>
            <p:ph type="sldNum" sz="quarter" idx="3"/>
          </p:nvPr>
        </p:nvSpPr>
        <p:spPr>
          <a:xfrm>
            <a:off x="3855839" y="9440647"/>
            <a:ext cx="2949786" cy="496967"/>
          </a:xfrm>
          <a:prstGeom prst="rect">
            <a:avLst/>
          </a:prstGeom>
        </p:spPr>
        <p:txBody>
          <a:bodyPr vert="horz" lIns="91425" tIns="45711" rIns="91425" bIns="45711" anchor="b"/>
          <a:lstStyle>
            <a:lvl1pPr algn="r">
              <a:defRPr sz="1200"/>
            </a:lvl1pPr>
          </a:lstStyle>
          <a:p>
            <a:pPr lvl="0"/>
            <a:fld id="{F450E784-2449-4FFD-AA69-3F5CFAA75BCB}" type="slidenum">
              <a:rPr lang="ko-KR" altLang="en-US"/>
              <a:pPr lvl="0"/>
              <a:t>‹#›</a:t>
            </a:fld>
            <a:endParaRPr lang="ko-KR" altLang="en-US"/>
          </a:p>
        </p:txBody>
      </p:sp>
    </p:spTree>
    <p:extLst>
      <p:ext uri="{BB962C8B-B14F-4D97-AF65-F5344CB8AC3E}">
        <p14:creationId xmlns:p14="http://schemas.microsoft.com/office/powerpoint/2010/main" val="221415047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プレースホルダー 1"/>
          <p:cNvSpPr>
            <a:spLocks noGrp="1"/>
          </p:cNvSpPr>
          <p:nvPr>
            <p:ph type="hdr" sz="quarter"/>
          </p:nvPr>
        </p:nvSpPr>
        <p:spPr>
          <a:xfrm>
            <a:off x="2" y="0"/>
            <a:ext cx="2949786" cy="496967"/>
          </a:xfrm>
          <a:prstGeom prst="rect">
            <a:avLst/>
          </a:prstGeom>
        </p:spPr>
        <p:txBody>
          <a:bodyPr vert="horz" lIns="91425" tIns="45711" rIns="91425" bIns="45711"/>
          <a:lstStyle>
            <a:lvl1pPr algn="l">
              <a:defRPr sz="1200"/>
            </a:lvl1pPr>
          </a:lstStyle>
          <a:p>
            <a:pPr lvl="0"/>
            <a:endParaRPr lang="ko-KR"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425" tIns="45711" rIns="91425" bIns="45711"/>
          <a:lstStyle>
            <a:lvl1pPr algn="r">
              <a:defRPr sz="1200"/>
            </a:lvl1pPr>
          </a:lstStyle>
          <a:p>
            <a:pPr lvl="0"/>
            <a:fld id="{1A3D5110-9FE0-496F-B26A-071D02F2DE37}" type="datetime1">
              <a:rPr lang="ja-JP" altLang="en-US"/>
              <a:pPr lvl="0"/>
              <a:t>2019/3/14</a:t>
            </a:fld>
            <a:endParaRPr lang="ja-JP" altLang="en-US" dirty="0"/>
          </a:p>
        </p:txBody>
      </p:sp>
      <p:sp>
        <p:nvSpPr>
          <p:cNvPr id="4" name="スライドイメージプレースホルダー 3"/>
          <p:cNvSpPr>
            <a:spLocks noGrp="1" noRot="1" noChangeAspect="1" noTextEdit="1"/>
          </p:cNvSpPr>
          <p:nvPr>
            <p:ph type="sldImg" idx="2"/>
          </p:nvPr>
        </p:nvSpPr>
        <p:spPr>
          <a:xfrm>
            <a:off x="712788" y="746125"/>
            <a:ext cx="5381625" cy="3725863"/>
          </a:xfrm>
          <a:prstGeom prst="rect">
            <a:avLst/>
          </a:prstGeom>
          <a:noFill/>
          <a:ln w="12700">
            <a:solidFill>
              <a:prstClr val="black"/>
            </a:solidFill>
          </a:ln>
        </p:spPr>
        <p:txBody>
          <a:bodyPr vert="horz" lIns="91425" tIns="45711" rIns="91425" bIns="45711" anchor="ctr"/>
          <a:lstStyle/>
          <a:p>
            <a:pPr lvl="0"/>
            <a:endParaRPr lang="ko-KR" altLang="en-US"/>
          </a:p>
        </p:txBody>
      </p:sp>
      <p:sp>
        <p:nvSpPr>
          <p:cNvPr id="5" name="ノートプレースホルダー 4"/>
          <p:cNvSpPr>
            <a:spLocks noGrp="1"/>
          </p:cNvSpPr>
          <p:nvPr>
            <p:ph type="body" sz="quarter" idx="3"/>
          </p:nvPr>
        </p:nvSpPr>
        <p:spPr>
          <a:xfrm>
            <a:off x="680721" y="4721187"/>
            <a:ext cx="5445760" cy="4472702"/>
          </a:xfrm>
          <a:prstGeom prst="rect">
            <a:avLst/>
          </a:prstGeom>
        </p:spPr>
        <p:txBody>
          <a:bodyPr vert="horz" lIns="91425" tIns="45711" rIns="91425" bIns="45711">
            <a:normAutofit/>
          </a:body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6" name="フッタプレースホルダー 5"/>
          <p:cNvSpPr>
            <a:spLocks noGrp="1"/>
          </p:cNvSpPr>
          <p:nvPr>
            <p:ph type="ftr" sz="quarter" idx="4"/>
          </p:nvPr>
        </p:nvSpPr>
        <p:spPr>
          <a:xfrm>
            <a:off x="2" y="9440647"/>
            <a:ext cx="2949786" cy="496967"/>
          </a:xfrm>
          <a:prstGeom prst="rect">
            <a:avLst/>
          </a:prstGeom>
        </p:spPr>
        <p:txBody>
          <a:bodyPr vert="horz" lIns="91425" tIns="45711" rIns="91425" bIns="45711" anchor="b"/>
          <a:lstStyle>
            <a:lvl1pPr algn="l">
              <a:defRPr sz="1200"/>
            </a:lvl1pPr>
          </a:lstStyle>
          <a:p>
            <a:pPr lvl="0"/>
            <a:endParaRPr lang="ko-KR" altLang="en-US"/>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1425" tIns="45711" rIns="91425" bIns="45711" anchor="b"/>
          <a:lstStyle>
            <a:lvl1pPr algn="r">
              <a:defRPr sz="1200"/>
            </a:lvl1pPr>
          </a:lstStyle>
          <a:p>
            <a:pPr lvl="0"/>
            <a:fld id="{09F4262C-968C-4EE9-8164-CE16364706B3}" type="slidenum">
              <a:rPr lang="ko-KR" altLang="en-US"/>
              <a:pPr lvl="0"/>
              <a:t>‹#›</a:t>
            </a:fld>
            <a:endParaRPr lang="ko-KR" altLang="en-US"/>
          </a:p>
        </p:txBody>
      </p:sp>
    </p:spTree>
    <p:extLst>
      <p:ext uri="{BB962C8B-B14F-4D97-AF65-F5344CB8AC3E}">
        <p14:creationId xmlns:p14="http://schemas.microsoft.com/office/powerpoint/2010/main" val="2375680986"/>
      </p:ext>
    </p:extLst>
  </p:cSld>
  <p:clrMap bg1="lt1" tx1="dk1" bg2="lt2" tx2="dk2" accent1="accent1" accent2="accent2" accent3="accent3" accent4="accent4" accent5="accent5" accent6="accent6" hlink="hlink" folHlink="folHlink"/>
  <p:hf hdr="0" ftr="0" dt="0"/>
  <p:notesStyle>
    <a:lvl1pPr marL="0" algn="l" defTabSz="91440" rtl="0" eaLnBrk="1" latinLnBrk="1" hangingPunct="1">
      <a:defRPr sz="1200" kern="1200">
        <a:solidFill>
          <a:schemeClr val="tx1"/>
        </a:solidFill>
        <a:latin typeface="+mj-lt"/>
        <a:ea typeface="+mj-ea"/>
        <a:cs typeface="+mj-cs"/>
      </a:defRPr>
    </a:lvl1pPr>
    <a:lvl2pPr marL="457200" algn="l" defTabSz="91440" rtl="0" eaLnBrk="1" latinLnBrk="1" hangingPunct="1">
      <a:defRPr sz="1200" kern="1200">
        <a:solidFill>
          <a:schemeClr val="tx1"/>
        </a:solidFill>
        <a:latin typeface="+mj-lt"/>
        <a:ea typeface="+mj-ea"/>
        <a:cs typeface="+mj-cs"/>
      </a:defRPr>
    </a:lvl2pPr>
    <a:lvl3pPr marL="914400" algn="l" defTabSz="91440" rtl="0" eaLnBrk="1" latinLnBrk="1" hangingPunct="1">
      <a:defRPr sz="1200" kern="1200">
        <a:solidFill>
          <a:schemeClr val="tx1"/>
        </a:solidFill>
        <a:latin typeface="+mj-lt"/>
        <a:ea typeface="+mj-ea"/>
        <a:cs typeface="+mj-cs"/>
      </a:defRPr>
    </a:lvl3pPr>
    <a:lvl4pPr marL="1371600" algn="l" defTabSz="91440" rtl="0" eaLnBrk="1" latinLnBrk="1" hangingPunct="1">
      <a:defRPr sz="1200" kern="1200">
        <a:solidFill>
          <a:schemeClr val="tx1"/>
        </a:solidFill>
        <a:latin typeface="+mj-lt"/>
        <a:ea typeface="+mj-ea"/>
        <a:cs typeface="+mj-cs"/>
      </a:defRPr>
    </a:lvl4pPr>
    <a:lvl5pPr marL="1828800" algn="l" defTabSz="91440" rtl="0" eaLnBrk="1" latinLnBrk="1" hangingPunct="1">
      <a:defRPr sz="1200" kern="1200">
        <a:solidFill>
          <a:schemeClr val="tx1"/>
        </a:solidFill>
        <a:latin typeface="+mj-lt"/>
        <a:ea typeface="+mj-ea"/>
        <a:cs typeface="+mj-cs"/>
      </a:defRPr>
    </a:lvl5pPr>
    <a:lvl6pPr marL="2286000" algn="l" defTabSz="91440" rtl="0" eaLnBrk="1" latinLnBrk="1" hangingPunct="1">
      <a:defRPr sz="1200" kern="1200">
        <a:solidFill>
          <a:schemeClr val="tx1"/>
        </a:solidFill>
        <a:latin typeface="+mj-lt"/>
        <a:ea typeface="+mj-ea"/>
        <a:cs typeface="+mj-cs"/>
      </a:defRPr>
    </a:lvl6pPr>
    <a:lvl7pPr marL="2743200" algn="l" defTabSz="91440" rtl="0" eaLnBrk="1" latinLnBrk="1" hangingPunct="1">
      <a:defRPr sz="1200" kern="1200">
        <a:solidFill>
          <a:schemeClr val="tx1"/>
        </a:solidFill>
        <a:latin typeface="+mj-lt"/>
        <a:ea typeface="+mj-ea"/>
        <a:cs typeface="+mj-cs"/>
      </a:defRPr>
    </a:lvl7pPr>
    <a:lvl8pPr marL="3200400" algn="l" defTabSz="91440" rtl="0" eaLnBrk="1" latinLnBrk="1" hangingPunct="1">
      <a:defRPr sz="1200" kern="1200">
        <a:solidFill>
          <a:schemeClr val="tx1"/>
        </a:solidFill>
        <a:latin typeface="+mj-lt"/>
        <a:ea typeface="+mj-ea"/>
        <a:cs typeface="+mj-cs"/>
      </a:defRPr>
    </a:lvl8pPr>
    <a:lvl9pPr marL="3657600" algn="l" defTabSz="91440" rtl="0" eaLnBrk="1" latinLnBrk="1" hangingPunct="1">
      <a:defRPr sz="1200" kern="1200">
        <a:solidFill>
          <a:schemeClr val="tx1"/>
        </a:solidFill>
        <a:latin typeface="+mj-lt"/>
        <a:ea typeface="+mj-ea"/>
        <a:cs typeface="+mj-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ー 3"/>
          <p:cNvSpPr>
            <a:spLocks noGrp="1" noRot="1" noChangeAspect="1" noTextEdit="1"/>
          </p:cNvSpPr>
          <p:nvPr>
            <p:ph type="sldImg" idx="2"/>
          </p:nvPr>
        </p:nvSpPr>
        <p:spPr>
          <a:xfrm>
            <a:off x="712788" y="746125"/>
            <a:ext cx="5381625" cy="3725863"/>
          </a:xfrm>
        </p:spPr>
        <p:txBody>
          <a:bodyPr/>
          <a:lstStyle/>
          <a:p>
            <a:pPr lvl="0"/>
            <a:endParaRPr lang="ja-JP" altLang="en-US" dirty="0"/>
          </a:p>
        </p:txBody>
      </p:sp>
      <p:sp>
        <p:nvSpPr>
          <p:cNvPr id="3" name="ノートプレースホルダー 4"/>
          <p:cNvSpPr>
            <a:spLocks noGrp="1"/>
          </p:cNvSpPr>
          <p:nvPr>
            <p:ph type="body" sz="quarter" idx="3"/>
          </p:nvPr>
        </p:nvSpPr>
        <p:spPr/>
        <p:txBody>
          <a:bodyPr/>
          <a:lstStyle/>
          <a:p>
            <a:pPr lvl="0"/>
            <a:r>
              <a:rPr lang="ja-JP" altLang="en-US" dirty="0">
                <a:solidFill>
                  <a:srgbClr val="000000"/>
                </a:solidFill>
              </a:rPr>
              <a:t>本文を入力</a:t>
            </a:r>
          </a:p>
        </p:txBody>
      </p:sp>
      <p:sp>
        <p:nvSpPr>
          <p:cNvPr id="4" name="スライド番号プレースホルダー 6"/>
          <p:cNvSpPr>
            <a:spLocks noGrp="1"/>
          </p:cNvSpPr>
          <p:nvPr>
            <p:ph type="sldNum" sz="quarter" idx="5"/>
          </p:nvPr>
        </p:nvSpPr>
        <p:spPr/>
        <p:txBody>
          <a:bodyPr/>
          <a:lstStyle/>
          <a:p>
            <a:pPr lvl="0"/>
            <a:fld id="{09F4262C-968C-4EE9-8164-CE16364706B3}" type="slidenum">
              <a:rPr lang="en-US" altLang="en-US"/>
              <a:pPr lvl="0"/>
              <a:t>1</a:t>
            </a:fld>
            <a:endParaRPr lang="en-US" altLang="en-US" dirty="0"/>
          </a:p>
        </p:txBody>
      </p:sp>
    </p:spTree>
    <p:extLst>
      <p:ext uri="{BB962C8B-B14F-4D97-AF65-F5344CB8AC3E}">
        <p14:creationId xmlns:p14="http://schemas.microsoft.com/office/powerpoint/2010/main" val="1882855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lvl="0"/>
            <a:fld id="{09F4262C-968C-4EE9-8164-CE16364706B3}" type="slidenum">
              <a:rPr lang="ko-KR" altLang="en-US" smtClean="0"/>
              <a:pPr lvl="0"/>
              <a:t>13</a:t>
            </a:fld>
            <a:endParaRPr lang="ko-KR" altLang="en-US"/>
          </a:p>
        </p:txBody>
      </p:sp>
    </p:spTree>
    <p:extLst>
      <p:ext uri="{BB962C8B-B14F-4D97-AF65-F5344CB8AC3E}">
        <p14:creationId xmlns:p14="http://schemas.microsoft.com/office/powerpoint/2010/main" val="2576627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 イメージ プレースホルダー 1"/>
          <p:cNvSpPr>
            <a:spLocks noGrp="1" noRot="1" noChangeAspect="1" noTextEdit="1"/>
          </p:cNvSpPr>
          <p:nvPr>
            <p:ph type="sldImg"/>
          </p:nvPr>
        </p:nvSpPr>
        <p:spPr>
          <a:xfrm>
            <a:off x="712788" y="746125"/>
            <a:ext cx="5381625" cy="3725863"/>
          </a:xfrm>
          <a:noFill/>
          <a:ln>
            <a:solidFill>
              <a:srgbClr val="000000"/>
            </a:solidFill>
            <a:miter/>
          </a:ln>
        </p:spPr>
      </p:sp>
      <p:sp>
        <p:nvSpPr>
          <p:cNvPr id="24579" name="ノート プレースホルダー 2"/>
          <p:cNvSpPr>
            <a:spLocks noGrp="1"/>
          </p:cNvSpPr>
          <p:nvPr>
            <p:ph type="body" idx="1"/>
          </p:nvPr>
        </p:nvSpPr>
        <p:spPr>
          <a:noFill/>
        </p:spPr>
        <p:txBody>
          <a:bodyPr wrap="square" anchor="t" anchorCtr="0"/>
          <a:lstStyle/>
          <a:p>
            <a:pPr lvl="0"/>
            <a:endParaRPr lang="ja-JP" altLang="en-US" dirty="0"/>
          </a:p>
        </p:txBody>
      </p:sp>
      <p:sp>
        <p:nvSpPr>
          <p:cNvPr id="4" name="スライド番号プレースホルダー 3"/>
          <p:cNvSpPr>
            <a:spLocks noGrp="1"/>
          </p:cNvSpPr>
          <p:nvPr>
            <p:ph type="sldNum" sz="quarter" idx="5"/>
          </p:nvPr>
        </p:nvSpPr>
        <p:spPr/>
        <p:txBody>
          <a:bodyPr/>
          <a:lstStyle/>
          <a:p>
            <a:fld id="{26565D2A-C527-40BB-9857-45F7C66FDF20}" type="slidenum">
              <a:rPr lang="ja-JP" altLang="en-US"/>
              <a:pPr/>
              <a:t>14</a:t>
            </a:fld>
            <a:endParaRPr lang="ja-JP" altLang="en-US" dirty="0"/>
          </a:p>
        </p:txBody>
      </p:sp>
    </p:spTree>
    <p:extLst>
      <p:ext uri="{BB962C8B-B14F-4D97-AF65-F5344CB8AC3E}">
        <p14:creationId xmlns:p14="http://schemas.microsoft.com/office/powerpoint/2010/main" val="2653857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ー 3"/>
          <p:cNvSpPr>
            <a:spLocks noGrp="1" noRot="1" noChangeAspect="1" noTextEdit="1"/>
          </p:cNvSpPr>
          <p:nvPr>
            <p:ph type="sldImg" idx="2"/>
          </p:nvPr>
        </p:nvSpPr>
        <p:spPr>
          <a:xfrm>
            <a:off x="712788" y="746125"/>
            <a:ext cx="5381625" cy="3725863"/>
          </a:xfrm>
        </p:spPr>
        <p:txBody>
          <a:bodyPr/>
          <a:lstStyle/>
          <a:p>
            <a:pPr lvl="0"/>
            <a:endParaRPr lang="ja-JP" altLang="en-US" dirty="0"/>
          </a:p>
        </p:txBody>
      </p:sp>
      <p:sp>
        <p:nvSpPr>
          <p:cNvPr id="3" name="ノートプレースホルダー 4"/>
          <p:cNvSpPr>
            <a:spLocks noGrp="1"/>
          </p:cNvSpPr>
          <p:nvPr>
            <p:ph type="body" sz="quarter" idx="3"/>
          </p:nvPr>
        </p:nvSpPr>
        <p:spPr/>
        <p:txBody>
          <a:bodyPr/>
          <a:lstStyle/>
          <a:p>
            <a:pPr lvl="0"/>
            <a:endParaRPr lang="ja-JP" altLang="en-US" dirty="0">
              <a:solidFill>
                <a:srgbClr val="000000"/>
              </a:solidFill>
            </a:endParaRPr>
          </a:p>
        </p:txBody>
      </p:sp>
      <p:sp>
        <p:nvSpPr>
          <p:cNvPr id="4" name="スライド番号プレースホルダー 6"/>
          <p:cNvSpPr>
            <a:spLocks noGrp="1"/>
          </p:cNvSpPr>
          <p:nvPr>
            <p:ph type="sldNum" sz="quarter" idx="5"/>
          </p:nvPr>
        </p:nvSpPr>
        <p:spPr/>
        <p:txBody>
          <a:bodyPr/>
          <a:lstStyle/>
          <a:p>
            <a:pPr lvl="0"/>
            <a:fld id="{09F4262C-968C-4EE9-8164-CE16364706B3}" type="slidenum">
              <a:rPr lang="en-US" altLang="en-US"/>
              <a:pPr lvl="0"/>
              <a:t>2</a:t>
            </a:fld>
            <a:endParaRPr lang="en-US" altLang="en-US" dirty="0"/>
          </a:p>
        </p:txBody>
      </p:sp>
    </p:spTree>
    <p:extLst>
      <p:ext uri="{BB962C8B-B14F-4D97-AF65-F5344CB8AC3E}">
        <p14:creationId xmlns:p14="http://schemas.microsoft.com/office/powerpoint/2010/main" val="626131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noTextEdi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pPr lvl="0"/>
            <a:endParaRPr lang="ja-JP" altLang="en-US" dirty="0"/>
          </a:p>
        </p:txBody>
      </p:sp>
      <p:sp>
        <p:nvSpPr>
          <p:cNvPr id="4" name="スライド番号プレースホルダー 3"/>
          <p:cNvSpPr>
            <a:spLocks noGrp="1"/>
          </p:cNvSpPr>
          <p:nvPr>
            <p:ph type="sldNum" sz="quarter" idx="10"/>
          </p:nvPr>
        </p:nvSpPr>
        <p:spPr/>
        <p:txBody>
          <a:bodyPr/>
          <a:lstStyle/>
          <a:p>
            <a:pPr lvl="0"/>
            <a:fld id="{09F4262C-968C-4EE9-8164-CE16364706B3}" type="slidenum">
              <a:rPr lang="ko-KR" altLang="en-US"/>
              <a:pPr lvl="0"/>
              <a:t>3</a:t>
            </a:fld>
            <a:endParaRPr lang="ko-KR" altLang="en-US"/>
          </a:p>
        </p:txBody>
      </p:sp>
    </p:spTree>
    <p:extLst>
      <p:ext uri="{BB962C8B-B14F-4D97-AF65-F5344CB8AC3E}">
        <p14:creationId xmlns:p14="http://schemas.microsoft.com/office/powerpoint/2010/main" val="2605728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lvl="0"/>
            <a:fld id="{09F4262C-968C-4EE9-8164-CE16364706B3}" type="slidenum">
              <a:rPr lang="ko-KR" altLang="en-US" smtClean="0"/>
              <a:pPr lvl="0"/>
              <a:t>5</a:t>
            </a:fld>
            <a:endParaRPr lang="ko-KR" altLang="en-US"/>
          </a:p>
        </p:txBody>
      </p:sp>
    </p:spTree>
    <p:extLst>
      <p:ext uri="{BB962C8B-B14F-4D97-AF65-F5344CB8AC3E}">
        <p14:creationId xmlns:p14="http://schemas.microsoft.com/office/powerpoint/2010/main" val="789024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ー 3"/>
          <p:cNvSpPr>
            <a:spLocks noGrp="1" noRot="1" noChangeAspect="1" noTextEdit="1"/>
          </p:cNvSpPr>
          <p:nvPr>
            <p:ph type="sldImg" idx="2"/>
          </p:nvPr>
        </p:nvSpPr>
        <p:spPr>
          <a:xfrm>
            <a:off x="712788" y="746125"/>
            <a:ext cx="5381625" cy="3725863"/>
          </a:xfrm>
        </p:spPr>
        <p:txBody>
          <a:bodyPr/>
          <a:lstStyle/>
          <a:p>
            <a:pPr lvl="0"/>
            <a:endParaRPr lang="ja-JP" altLang="en-US" dirty="0"/>
          </a:p>
        </p:txBody>
      </p:sp>
      <p:sp>
        <p:nvSpPr>
          <p:cNvPr id="3" name="ノートプレースホルダー 4"/>
          <p:cNvSpPr>
            <a:spLocks noGrp="1"/>
          </p:cNvSpPr>
          <p:nvPr>
            <p:ph type="body" sz="quarter" idx="3"/>
          </p:nvPr>
        </p:nvSpPr>
        <p:spPr/>
        <p:txBody>
          <a:bodyPr/>
          <a:lstStyle/>
          <a:p>
            <a:pPr lvl="0"/>
            <a:r>
              <a:rPr lang="ja-JP" altLang="en-US" dirty="0">
                <a:solidFill>
                  <a:srgbClr val="000000"/>
                </a:solidFill>
              </a:rPr>
              <a:t>本文を入力</a:t>
            </a:r>
          </a:p>
        </p:txBody>
      </p:sp>
      <p:sp>
        <p:nvSpPr>
          <p:cNvPr id="4" name="スライド番号プレースホルダー 6"/>
          <p:cNvSpPr>
            <a:spLocks noGrp="1"/>
          </p:cNvSpPr>
          <p:nvPr>
            <p:ph type="sldNum" sz="quarter" idx="5"/>
          </p:nvPr>
        </p:nvSpPr>
        <p:spPr/>
        <p:txBody>
          <a:bodyPr/>
          <a:lstStyle/>
          <a:p>
            <a:pPr lvl="0"/>
            <a:fld id="{09F4262C-968C-4EE9-8164-CE16364706B3}" type="slidenum">
              <a:rPr lang="en-US" altLang="en-US"/>
              <a:pPr lvl="0"/>
              <a:t>7</a:t>
            </a:fld>
            <a:endParaRPr lang="en-US" altLang="en-US" dirty="0"/>
          </a:p>
        </p:txBody>
      </p:sp>
    </p:spTree>
    <p:extLst>
      <p:ext uri="{BB962C8B-B14F-4D97-AF65-F5344CB8AC3E}">
        <p14:creationId xmlns:p14="http://schemas.microsoft.com/office/powerpoint/2010/main" val="21001935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ー 3"/>
          <p:cNvSpPr>
            <a:spLocks noGrp="1" noRot="1" noChangeAspect="1" noTextEdit="1"/>
          </p:cNvSpPr>
          <p:nvPr>
            <p:ph type="sldImg" idx="2"/>
          </p:nvPr>
        </p:nvSpPr>
        <p:spPr>
          <a:xfrm>
            <a:off x="712788" y="746125"/>
            <a:ext cx="5381625" cy="3725863"/>
          </a:xfrm>
        </p:spPr>
        <p:txBody>
          <a:bodyPr/>
          <a:lstStyle/>
          <a:p>
            <a:pPr lvl="0"/>
            <a:endParaRPr lang="ja-JP" altLang="en-US" dirty="0"/>
          </a:p>
        </p:txBody>
      </p:sp>
      <p:sp>
        <p:nvSpPr>
          <p:cNvPr id="3" name="ノートプレースホルダー 4"/>
          <p:cNvSpPr>
            <a:spLocks noGrp="1"/>
          </p:cNvSpPr>
          <p:nvPr>
            <p:ph type="body" sz="quarter" idx="3"/>
          </p:nvPr>
        </p:nvSpPr>
        <p:spPr/>
        <p:txBody>
          <a:bodyPr/>
          <a:lstStyle/>
          <a:p>
            <a:pPr lvl="0"/>
            <a:r>
              <a:rPr lang="ja-JP" altLang="en-US" dirty="0">
                <a:solidFill>
                  <a:srgbClr val="000000"/>
                </a:solidFill>
              </a:rPr>
              <a:t>本文を入力</a:t>
            </a:r>
          </a:p>
        </p:txBody>
      </p:sp>
      <p:sp>
        <p:nvSpPr>
          <p:cNvPr id="4" name="スライド番号プレースホルダー 6"/>
          <p:cNvSpPr>
            <a:spLocks noGrp="1"/>
          </p:cNvSpPr>
          <p:nvPr>
            <p:ph type="sldNum" sz="quarter" idx="5"/>
          </p:nvPr>
        </p:nvSpPr>
        <p:spPr/>
        <p:txBody>
          <a:bodyPr/>
          <a:lstStyle/>
          <a:p>
            <a:pPr lvl="0"/>
            <a:fld id="{09F4262C-968C-4EE9-8164-CE16364706B3}" type="slidenum">
              <a:rPr lang="en-US" altLang="en-US"/>
              <a:pPr lvl="0"/>
              <a:t>8</a:t>
            </a:fld>
            <a:endParaRPr lang="en-US" altLang="en-US" dirty="0"/>
          </a:p>
        </p:txBody>
      </p:sp>
    </p:spTree>
    <p:extLst>
      <p:ext uri="{BB962C8B-B14F-4D97-AF65-F5344CB8AC3E}">
        <p14:creationId xmlns:p14="http://schemas.microsoft.com/office/powerpoint/2010/main" val="226548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ー 3"/>
          <p:cNvSpPr>
            <a:spLocks noGrp="1" noRot="1" noChangeAspect="1" noTextEdit="1"/>
          </p:cNvSpPr>
          <p:nvPr>
            <p:ph type="sldImg" idx="2"/>
          </p:nvPr>
        </p:nvSpPr>
        <p:spPr>
          <a:xfrm>
            <a:off x="712788" y="746125"/>
            <a:ext cx="5381625" cy="3725863"/>
          </a:xfrm>
        </p:spPr>
        <p:txBody>
          <a:bodyPr/>
          <a:lstStyle/>
          <a:p>
            <a:pPr lvl="0"/>
            <a:endParaRPr lang="ja-JP" altLang="en-US" dirty="0"/>
          </a:p>
        </p:txBody>
      </p:sp>
      <p:sp>
        <p:nvSpPr>
          <p:cNvPr id="3" name="ノートプレースホルダー 4"/>
          <p:cNvSpPr>
            <a:spLocks noGrp="1"/>
          </p:cNvSpPr>
          <p:nvPr>
            <p:ph type="body" sz="quarter" idx="3"/>
          </p:nvPr>
        </p:nvSpPr>
        <p:spPr/>
        <p:txBody>
          <a:bodyPr/>
          <a:lstStyle/>
          <a:p>
            <a:pPr lvl="0"/>
            <a:r>
              <a:rPr lang="ja-JP" altLang="en-US" dirty="0">
                <a:solidFill>
                  <a:srgbClr val="000000"/>
                </a:solidFill>
              </a:rPr>
              <a:t>本文を入力</a:t>
            </a:r>
          </a:p>
        </p:txBody>
      </p:sp>
      <p:sp>
        <p:nvSpPr>
          <p:cNvPr id="4" name="スライド番号プレースホルダー 6"/>
          <p:cNvSpPr>
            <a:spLocks noGrp="1"/>
          </p:cNvSpPr>
          <p:nvPr>
            <p:ph type="sldNum" sz="quarter" idx="5"/>
          </p:nvPr>
        </p:nvSpPr>
        <p:spPr/>
        <p:txBody>
          <a:bodyPr/>
          <a:lstStyle/>
          <a:p>
            <a:pPr lvl="0"/>
            <a:fld id="{09F4262C-968C-4EE9-8164-CE16364706B3}" type="slidenum">
              <a:rPr lang="en-US" altLang="en-US"/>
              <a:pPr lvl="0"/>
              <a:t>9</a:t>
            </a:fld>
            <a:endParaRPr lang="en-US" altLang="en-US" dirty="0"/>
          </a:p>
        </p:txBody>
      </p:sp>
    </p:spTree>
    <p:extLst>
      <p:ext uri="{BB962C8B-B14F-4D97-AF65-F5344CB8AC3E}">
        <p14:creationId xmlns:p14="http://schemas.microsoft.com/office/powerpoint/2010/main" val="1471257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p:cNvSpPr>
            <a:spLocks noGrp="1" noRot="1" noChangeAspect="1" noTextEdit="1"/>
          </p:cNvSpPr>
          <p:nvPr>
            <p:ph type="sldImg"/>
          </p:nvPr>
        </p:nvSpPr>
        <p:spPr>
          <a:xfrm>
            <a:off x="712788" y="746125"/>
            <a:ext cx="5381625" cy="3725863"/>
          </a:xfrm>
          <a:noFill/>
          <a:ln>
            <a:solidFill>
              <a:srgbClr val="000000"/>
            </a:solidFill>
            <a:miter/>
          </a:ln>
        </p:spPr>
      </p:sp>
      <p:sp>
        <p:nvSpPr>
          <p:cNvPr id="23555" name="ノート プレースホルダー 2"/>
          <p:cNvSpPr>
            <a:spLocks noGrp="1"/>
          </p:cNvSpPr>
          <p:nvPr>
            <p:ph type="body" idx="1"/>
          </p:nvPr>
        </p:nvSpPr>
        <p:spPr>
          <a:noFill/>
        </p:spPr>
        <p:txBody>
          <a:bodyPr wrap="square" anchor="t" anchorCtr="0"/>
          <a:lstStyle/>
          <a:p>
            <a:pPr eaLnBrk="1" hangingPunct="1">
              <a:spcBef>
                <a:spcPct val="0"/>
              </a:spcBef>
            </a:pPr>
            <a:endParaRPr lang="ja-JP" altLang="en-US" dirty="0"/>
          </a:p>
        </p:txBody>
      </p:sp>
      <p:sp>
        <p:nvSpPr>
          <p:cNvPr id="23556" name="スライド番号プレースホルダー 3"/>
          <p:cNvSpPr>
            <a:spLocks noGrp="1"/>
          </p:cNvSpPr>
          <p:nvPr>
            <p:ph type="sldNum" sz="quarter" idx="5"/>
          </p:nvPr>
        </p:nvSpPr>
        <p:spPr>
          <a:noFill/>
        </p:spPr>
        <p:txBody>
          <a:bodyPr wrap="square" anchorCtr="0"/>
          <a:lstStyle>
            <a:lvl1pPr eaLnBrk="0" hangingPunct="0">
              <a:spcBef>
                <a:spcPct val="30000"/>
              </a:spcBef>
              <a:defRPr kumimoji="1" sz="1200">
                <a:solidFill>
                  <a:schemeClr val="tx1"/>
                </a:solidFill>
                <a:latin typeface="Calibri"/>
                <a:ea typeface="ＭＳ Ｐゴシック"/>
              </a:defRPr>
            </a:lvl1pPr>
            <a:lvl2pPr marL="735687" indent="-282956" eaLnBrk="0" hangingPunct="0">
              <a:spcBef>
                <a:spcPct val="30000"/>
              </a:spcBef>
              <a:defRPr kumimoji="1" sz="1200">
                <a:solidFill>
                  <a:schemeClr val="tx1"/>
                </a:solidFill>
                <a:latin typeface="Calibri"/>
                <a:ea typeface="ＭＳ Ｐゴシック"/>
              </a:defRPr>
            </a:lvl2pPr>
            <a:lvl3pPr marL="1131826" indent="-226364" eaLnBrk="0" hangingPunct="0">
              <a:spcBef>
                <a:spcPct val="30000"/>
              </a:spcBef>
              <a:defRPr kumimoji="1" sz="1200">
                <a:solidFill>
                  <a:schemeClr val="tx1"/>
                </a:solidFill>
                <a:latin typeface="Calibri"/>
                <a:ea typeface="ＭＳ Ｐゴシック"/>
              </a:defRPr>
            </a:lvl3pPr>
            <a:lvl4pPr marL="1584556" indent="-226364" eaLnBrk="0" hangingPunct="0">
              <a:spcBef>
                <a:spcPct val="30000"/>
              </a:spcBef>
              <a:defRPr kumimoji="1" sz="1200">
                <a:solidFill>
                  <a:schemeClr val="tx1"/>
                </a:solidFill>
                <a:latin typeface="Calibri"/>
                <a:ea typeface="ＭＳ Ｐゴシック"/>
              </a:defRPr>
            </a:lvl4pPr>
            <a:lvl5pPr marL="2037287" indent="-226364" eaLnBrk="0" hangingPunct="0">
              <a:spcBef>
                <a:spcPct val="30000"/>
              </a:spcBef>
              <a:defRPr kumimoji="1" sz="1200">
                <a:solidFill>
                  <a:schemeClr val="tx1"/>
                </a:solidFill>
                <a:latin typeface="Calibri"/>
                <a:ea typeface="ＭＳ Ｐゴシック"/>
              </a:defRPr>
            </a:lvl5pPr>
            <a:lvl6pPr marL="2490017" indent="-226364" eaLnBrk="0" fontAlgn="base" hangingPunct="0">
              <a:spcBef>
                <a:spcPct val="30000"/>
              </a:spcBef>
              <a:spcAft>
                <a:spcPct val="0"/>
              </a:spcAft>
              <a:defRPr kumimoji="1" sz="1200">
                <a:solidFill>
                  <a:schemeClr val="tx1"/>
                </a:solidFill>
                <a:latin typeface="Calibri"/>
                <a:ea typeface="ＭＳ Ｐゴシック"/>
              </a:defRPr>
            </a:lvl6pPr>
            <a:lvl7pPr marL="2942748" indent="-226364" eaLnBrk="0" fontAlgn="base" hangingPunct="0">
              <a:spcBef>
                <a:spcPct val="30000"/>
              </a:spcBef>
              <a:spcAft>
                <a:spcPct val="0"/>
              </a:spcAft>
              <a:defRPr kumimoji="1" sz="1200">
                <a:solidFill>
                  <a:schemeClr val="tx1"/>
                </a:solidFill>
                <a:latin typeface="Calibri"/>
                <a:ea typeface="ＭＳ Ｐゴシック"/>
              </a:defRPr>
            </a:lvl7pPr>
            <a:lvl8pPr marL="3395479" indent="-226364" eaLnBrk="0" fontAlgn="base" hangingPunct="0">
              <a:spcBef>
                <a:spcPct val="30000"/>
              </a:spcBef>
              <a:spcAft>
                <a:spcPct val="0"/>
              </a:spcAft>
              <a:defRPr kumimoji="1" sz="1200">
                <a:solidFill>
                  <a:schemeClr val="tx1"/>
                </a:solidFill>
                <a:latin typeface="Calibri"/>
                <a:ea typeface="ＭＳ Ｐゴシック"/>
              </a:defRPr>
            </a:lvl8pPr>
            <a:lvl9pPr marL="3848210" indent="-226364" eaLnBrk="0" fontAlgn="base" hangingPunct="0">
              <a:spcBef>
                <a:spcPct val="30000"/>
              </a:spcBef>
              <a:spcAft>
                <a:spcPct val="0"/>
              </a:spcAft>
              <a:defRPr kumimoji="1" sz="1200">
                <a:solidFill>
                  <a:schemeClr val="tx1"/>
                </a:solidFill>
                <a:latin typeface="Calibri"/>
                <a:ea typeface="ＭＳ Ｐゴシック"/>
              </a:defRPr>
            </a:lvl9pPr>
          </a:lstStyle>
          <a:p>
            <a:pPr eaLnBrk="1" hangingPunct="1">
              <a:spcBef>
                <a:spcPct val="0"/>
              </a:spcBef>
              <a:spcAft>
                <a:spcPct val="0"/>
              </a:spcAft>
            </a:pPr>
            <a:fld id="{92F2A797-6E03-433E-BE8E-52C3A3A07734}" type="slidenum">
              <a:rPr lang="ja-JP" altLang="en-US" sz="1300"/>
              <a:pPr eaLnBrk="1" hangingPunct="1">
                <a:spcBef>
                  <a:spcPct val="0"/>
                </a:spcBef>
                <a:spcAft>
                  <a:spcPct val="0"/>
                </a:spcAft>
              </a:pPr>
              <a:t>11</a:t>
            </a:fld>
            <a:endParaRPr lang="ja-JP" altLang="en-US" sz="1300" dirty="0"/>
          </a:p>
        </p:txBody>
      </p:sp>
    </p:spTree>
    <p:extLst>
      <p:ext uri="{BB962C8B-B14F-4D97-AF65-F5344CB8AC3E}">
        <p14:creationId xmlns:p14="http://schemas.microsoft.com/office/powerpoint/2010/main" val="4132969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rtl="0" eaLnBrk="1" fontAlgn="ctr" latinLnBrk="0" hangingPunct="1"/>
            <a:r>
              <a:rPr lang="ja-JP" altLang="ja-JP" dirty="0"/>
              <a:t>　</a:t>
            </a:r>
          </a:p>
          <a:p>
            <a:endParaRPr kumimoji="1" lang="ja-JP" altLang="en-US" dirty="0"/>
          </a:p>
        </p:txBody>
      </p:sp>
      <p:sp>
        <p:nvSpPr>
          <p:cNvPr id="4" name="スライド番号プレースホルダー 3"/>
          <p:cNvSpPr>
            <a:spLocks noGrp="1"/>
          </p:cNvSpPr>
          <p:nvPr>
            <p:ph type="sldNum" sz="quarter" idx="10"/>
          </p:nvPr>
        </p:nvSpPr>
        <p:spPr/>
        <p:txBody>
          <a:bodyPr/>
          <a:lstStyle/>
          <a:p>
            <a:pPr lvl="0"/>
            <a:fld id="{09F4262C-968C-4EE9-8164-CE16364706B3}" type="slidenum">
              <a:rPr lang="ko-KR" altLang="en-US" smtClean="0"/>
              <a:pPr lvl="0"/>
              <a:t>12</a:t>
            </a:fld>
            <a:endParaRPr lang="ko-KR" altLang="en-US"/>
          </a:p>
        </p:txBody>
      </p:sp>
    </p:spTree>
    <p:extLst>
      <p:ext uri="{BB962C8B-B14F-4D97-AF65-F5344CB8AC3E}">
        <p14:creationId xmlns:p14="http://schemas.microsoft.com/office/powerpoint/2010/main" val="552472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スライド" type="title" preserve="1">
  <p:cSld name="タイトル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692" y="2130385"/>
            <a:ext cx="8417186" cy="1469997"/>
          </a:xfrm>
        </p:spPr>
        <p:txBody>
          <a:bodyPr/>
          <a:lstStyle/>
          <a:p>
            <a:pPr lvl="0"/>
            <a:r>
              <a:rPr lang="ko-KR" altLang="en-US"/>
              <a:t>マスタータイトルスタイルの編集</a:t>
            </a:r>
          </a:p>
        </p:txBody>
      </p:sp>
      <p:sp>
        <p:nvSpPr>
          <p:cNvPr id="3" name="サブタイトル 2"/>
          <p:cNvSpPr>
            <a:spLocks noGrp="1"/>
          </p:cNvSpPr>
          <p:nvPr>
            <p:ph type="subTitle" idx="1"/>
          </p:nvPr>
        </p:nvSpPr>
        <p:spPr>
          <a:xfrm>
            <a:off x="1485385" y="3886127"/>
            <a:ext cx="6931800" cy="175256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ko-KR" altLang="en-US"/>
              <a:t>マスターサブタイトルスタイルの編集</a:t>
            </a:r>
          </a:p>
        </p:txBody>
      </p:sp>
      <p:sp>
        <p:nvSpPr>
          <p:cNvPr id="4" name="日付プレースホルダー 3"/>
          <p:cNvSpPr>
            <a:spLocks noGrp="1"/>
          </p:cNvSpPr>
          <p:nvPr>
            <p:ph type="dt" sz="half" idx="10"/>
          </p:nvPr>
        </p:nvSpPr>
        <p:spPr/>
        <p:txBody>
          <a:bodyPr/>
          <a:lstStyle/>
          <a:p>
            <a:pPr lvl="0"/>
            <a:fld id="{96CD2F5F-373F-4E65-96A9-A504C7FE1826}"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800C6A38-4290-41DD-B95C-4155372FD4AF}" type="slidenum">
              <a:rPr lang="ko-KR" altLang="en-US"/>
              <a:pPr lvl="0"/>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区切り" type="objOnly" preserve="1">
  <p:cSld name="区切り">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385"/>
            <a:ext cx="9902572" cy="1469997"/>
          </a:xfrm>
        </p:spPr>
        <p:txBody>
          <a:bodyPr>
            <a:normAutofit/>
          </a:bodyPr>
          <a:lstStyle>
            <a:lvl1pPr>
              <a:defRPr sz="4400" b="1"/>
            </a:lvl1pPr>
          </a:lstStyle>
          <a:p>
            <a:pPr lvl="0"/>
            <a:r>
              <a:rPr lang="ko-KR" altLang="en-US"/>
              <a:t>マスタータイトルスタイルの編集</a:t>
            </a:r>
          </a:p>
        </p:txBody>
      </p:sp>
      <p:sp>
        <p:nvSpPr>
          <p:cNvPr id="3" name="日付プレースホルダー 3"/>
          <p:cNvSpPr>
            <a:spLocks noGrp="1"/>
          </p:cNvSpPr>
          <p:nvPr>
            <p:ph type="dt" sz="half" idx="10"/>
          </p:nvPr>
        </p:nvSpPr>
        <p:spPr/>
        <p:txBody>
          <a:bodyPr/>
          <a:lstStyle/>
          <a:p>
            <a:pPr lvl="0"/>
            <a:fld id="{4273EDBD-B602-4E3F-B861-ED7C9C328A48}" type="datetime1">
              <a:rPr lang="ja-JP" altLang="en-US" smtClean="0"/>
              <a:t>2019/3/14</a:t>
            </a:fld>
            <a:endParaRPr lang="ja-JP" altLang="en-US" dirty="0"/>
          </a:p>
        </p:txBody>
      </p:sp>
      <p:sp>
        <p:nvSpPr>
          <p:cNvPr id="4" name="フッタプレースホルダー 4"/>
          <p:cNvSpPr>
            <a:spLocks noGrp="1"/>
          </p:cNvSpPr>
          <p:nvPr>
            <p:ph type="ftr" sz="quarter" idx="11"/>
          </p:nvPr>
        </p:nvSpPr>
        <p:spPr/>
        <p:txBody>
          <a:bodyPr/>
          <a:lstStyle/>
          <a:p>
            <a:pPr lvl="0"/>
            <a:endParaRPr lang="ko-KR" altLang="en-US"/>
          </a:p>
        </p:txBody>
      </p:sp>
      <p:sp>
        <p:nvSpPr>
          <p:cNvPr id="5"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目次" type="clipArtAndTx"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a:xfrm>
            <a:off x="495127" y="274632"/>
            <a:ext cx="8912315" cy="1142978"/>
          </a:xfrm>
        </p:spPr>
        <p:txBody>
          <a:bodyPr/>
          <a:lstStyle>
            <a:lvl1pPr>
              <a:defRPr/>
            </a:lvl1pPr>
          </a:lstStyle>
          <a:p>
            <a:pPr lvl="0"/>
            <a:r>
              <a:rPr lang="ko-KR" altLang="en-US"/>
              <a:t>マスタータイトルスタイルの編集</a:t>
            </a:r>
          </a:p>
        </p:txBody>
      </p:sp>
      <p:sp>
        <p:nvSpPr>
          <p:cNvPr id="8" name="テキストプレースホルダー 7"/>
          <p:cNvSpPr>
            <a:spLocks noGrp="1"/>
          </p:cNvSpPr>
          <p:nvPr>
            <p:ph type="body" sz="quarter" idx="14" hasCustomPrompt="1"/>
          </p:nvPr>
        </p:nvSpPr>
        <p:spPr>
          <a:xfrm>
            <a:off x="2320896" y="2214521"/>
            <a:ext cx="5260759" cy="3214626"/>
          </a:xfrm>
        </p:spPr>
        <p:txBody>
          <a:bodyPr>
            <a:normAutofit/>
          </a:bodyPr>
          <a:lstStyle>
            <a:lvl1pPr>
              <a:lnSpc>
                <a:spcPct val="150000"/>
              </a:lnSpc>
              <a:defRPr sz="2400"/>
            </a:lvl1pPr>
          </a:lstStyle>
          <a:p>
            <a:pPr lvl="0"/>
            <a:r>
              <a:rPr lang="ko-KR" altLang="en-US"/>
              <a:t>第1レベル目次</a:t>
            </a:r>
          </a:p>
          <a:p>
            <a:pPr lvl="0"/>
            <a:r>
              <a:rPr lang="ko-KR" altLang="en-US"/>
              <a:t>第2レベル目次</a:t>
            </a:r>
          </a:p>
          <a:p>
            <a:pPr lvl="0"/>
            <a:r>
              <a:rPr lang="ko-KR" altLang="en-US"/>
              <a:t>第3レベル目次</a:t>
            </a:r>
          </a:p>
          <a:p>
            <a:pPr lvl="0"/>
            <a:r>
              <a:rPr lang="ko-KR" altLang="en-US"/>
              <a:t>第4レベル目次</a:t>
            </a:r>
          </a:p>
          <a:p>
            <a:pPr lvl="0"/>
            <a:r>
              <a:rPr lang="ko-KR" altLang="en-US"/>
              <a:t>第5レベル目次</a:t>
            </a:r>
          </a:p>
        </p:txBody>
      </p:sp>
      <p:sp>
        <p:nvSpPr>
          <p:cNvPr id="4" name="日付プレースホルダー 3"/>
          <p:cNvSpPr>
            <a:spLocks noGrp="1"/>
          </p:cNvSpPr>
          <p:nvPr>
            <p:ph type="dt" sz="half" idx="10"/>
          </p:nvPr>
        </p:nvSpPr>
        <p:spPr/>
        <p:txBody>
          <a:bodyPr/>
          <a:lstStyle/>
          <a:p>
            <a:pPr lvl="0"/>
            <a:fld id="{C677B141-322C-4FE2-B0C1-628FACCEDF41}"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縦書きタイトル/本文" type="vertTitleAndTx" preserve="1">
  <p:cSld name="縦書きタイトル/本文">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364" y="274632"/>
            <a:ext cx="2228078" cy="5851416"/>
          </a:xfrm>
        </p:spPr>
        <p:txBody>
          <a:bodyPr vert="eaVert"/>
          <a:lstStyle/>
          <a:p>
            <a:pPr lvl="0"/>
            <a:r>
              <a:rPr lang="ko-KR" altLang="en-US"/>
              <a:t>マスタータイトルスタイルの編集</a:t>
            </a:r>
          </a:p>
        </p:txBody>
      </p:sp>
      <p:sp>
        <p:nvSpPr>
          <p:cNvPr id="3" name="縦書きテキストプレースホルダー 2"/>
          <p:cNvSpPr>
            <a:spLocks noGrp="1"/>
          </p:cNvSpPr>
          <p:nvPr>
            <p:ph type="body" orient="vert" idx="1"/>
          </p:nvPr>
        </p:nvSpPr>
        <p:spPr>
          <a:xfrm>
            <a:off x="495127" y="274632"/>
            <a:ext cx="6519192" cy="5851416"/>
          </a:xfrm>
        </p:spPr>
        <p:txBody>
          <a:bodyPr vert="eaVert"/>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日付プレースホルダー 3"/>
          <p:cNvSpPr>
            <a:spLocks noGrp="1"/>
          </p:cNvSpPr>
          <p:nvPr>
            <p:ph type="dt" sz="half" idx="10"/>
          </p:nvPr>
        </p:nvSpPr>
        <p:spPr/>
        <p:txBody>
          <a:bodyPr/>
          <a:lstStyle/>
          <a:p>
            <a:pPr lvl="0"/>
            <a:fld id="{A26EC3E2-EB52-4800-8C3B-B6D380736CD0}"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タイトルスライド" type="title" preserve="1">
  <p:cSld name="タイトル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692" y="2130385"/>
            <a:ext cx="8417186" cy="1469997"/>
          </a:xfrm>
        </p:spPr>
        <p:txBody>
          <a:bodyPr/>
          <a:lstStyle/>
          <a:p>
            <a:pPr lvl="0"/>
            <a:r>
              <a:rPr lang="ko-KR" altLang="en-US"/>
              <a:t>マスタータイトルスタイルの編集</a:t>
            </a:r>
          </a:p>
        </p:txBody>
      </p:sp>
      <p:sp>
        <p:nvSpPr>
          <p:cNvPr id="3" name="サブタイトル 2"/>
          <p:cNvSpPr>
            <a:spLocks noGrp="1"/>
          </p:cNvSpPr>
          <p:nvPr>
            <p:ph type="subTitle" idx="1"/>
          </p:nvPr>
        </p:nvSpPr>
        <p:spPr>
          <a:xfrm>
            <a:off x="1485385" y="3886127"/>
            <a:ext cx="6931800" cy="175256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ko-KR" altLang="en-US"/>
              <a:t>マスターサブタイトルスタイルの編集</a:t>
            </a:r>
          </a:p>
        </p:txBody>
      </p:sp>
      <p:sp>
        <p:nvSpPr>
          <p:cNvPr id="4" name="日付プレースホルダー 3"/>
          <p:cNvSpPr>
            <a:spLocks noGrp="1"/>
          </p:cNvSpPr>
          <p:nvPr>
            <p:ph type="dt" sz="half" idx="10"/>
          </p:nvPr>
        </p:nvSpPr>
        <p:spPr/>
        <p:txBody>
          <a:bodyPr/>
          <a:lstStyle/>
          <a:p>
            <a:pPr lvl="0"/>
            <a:fld id="{C0A4330D-F538-4C11-BEB7-CFD85DF90D6F}"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800C6A38-4290-41DD-B95C-4155372FD4AF}" type="slidenum">
              <a:rPr lang="ko-KR" altLang="en-US"/>
              <a:pPr lvl="0"/>
              <a:t>‹#›</a:t>
            </a:fld>
            <a:endParaRPr lang="ko-KR"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タイトル/内容" type="obj" preserve="1">
  <p:cSld name="タイトル/内容">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内容プレースホルダー 2"/>
          <p:cNvSpPr>
            <a:spLocks noGrp="1"/>
          </p:cNvSpPr>
          <p:nvPr>
            <p:ph idx="1"/>
          </p:nvPr>
        </p:nvSpPr>
        <p:spPr/>
        <p:txBody>
          <a:body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日付プレースホルダー 3"/>
          <p:cNvSpPr>
            <a:spLocks noGrp="1"/>
          </p:cNvSpPr>
          <p:nvPr>
            <p:ph type="dt" sz="half" idx="10"/>
          </p:nvPr>
        </p:nvSpPr>
        <p:spPr/>
        <p:txBody>
          <a:bodyPr/>
          <a:lstStyle/>
          <a:p>
            <a:pPr lvl="0"/>
            <a:fld id="{72E8A53D-A2EE-4AD1-8CDD-789DE5C68460}"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なし" type="blank" preserve="1">
  <p:cSld name="なし">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p>
            <a:pPr lvl="0"/>
            <a:fld id="{8B2C8D4E-6C95-484C-9374-27C359A92876}" type="datetime1">
              <a:rPr lang="ja-JP" altLang="en-US" smtClean="0"/>
              <a:t>2019/3/14</a:t>
            </a:fld>
            <a:endParaRPr lang="ja-JP" altLang="en-US" dirty="0"/>
          </a:p>
        </p:txBody>
      </p:sp>
      <p:sp>
        <p:nvSpPr>
          <p:cNvPr id="3" name="フッタプレースホルダー 4"/>
          <p:cNvSpPr>
            <a:spLocks noGrp="1"/>
          </p:cNvSpPr>
          <p:nvPr>
            <p:ph type="ftr" sz="quarter" idx="11"/>
          </p:nvPr>
        </p:nvSpPr>
        <p:spPr/>
        <p:txBody>
          <a:bodyPr/>
          <a:lstStyle/>
          <a:p>
            <a:pPr lvl="0"/>
            <a:endParaRPr lang="ko-KR" altLang="en-US"/>
          </a:p>
        </p:txBody>
      </p:sp>
      <p:sp>
        <p:nvSpPr>
          <p:cNvPr id="4"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セクション見出し"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234" y="4406817"/>
            <a:ext cx="8417186" cy="1362049"/>
          </a:xfrm>
        </p:spPr>
        <p:txBody>
          <a:bodyPr anchor="t"/>
          <a:lstStyle>
            <a:lvl1pPr algn="l">
              <a:defRPr sz="4000" b="1" cap="all"/>
            </a:lvl1pPr>
          </a:lstStyle>
          <a:p>
            <a:pPr lvl="0"/>
            <a:r>
              <a:rPr lang="ko-KR" altLang="en-US"/>
              <a:t>マスタータイトルスタイルの編集</a:t>
            </a:r>
          </a:p>
        </p:txBody>
      </p:sp>
      <p:sp>
        <p:nvSpPr>
          <p:cNvPr id="3" name="テキストプレースホルダー 2"/>
          <p:cNvSpPr>
            <a:spLocks noGrp="1"/>
          </p:cNvSpPr>
          <p:nvPr>
            <p:ph type="body" idx="1"/>
          </p:nvPr>
        </p:nvSpPr>
        <p:spPr>
          <a:xfrm>
            <a:off x="782234" y="2906658"/>
            <a:ext cx="8417186" cy="150015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マスターテキストスタイルの編集</a:t>
            </a:r>
          </a:p>
        </p:txBody>
      </p:sp>
      <p:sp>
        <p:nvSpPr>
          <p:cNvPr id="4" name="日付プレースホルダー 3"/>
          <p:cNvSpPr>
            <a:spLocks noGrp="1"/>
          </p:cNvSpPr>
          <p:nvPr>
            <p:ph type="dt" sz="half" idx="10"/>
          </p:nvPr>
        </p:nvSpPr>
        <p:spPr/>
        <p:txBody>
          <a:bodyPr/>
          <a:lstStyle/>
          <a:p>
            <a:pPr lvl="0"/>
            <a:fld id="{36398B60-5687-45ED-A8C2-7DF542B10723}"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タイトル/2つの内容" type="twoObj" preserve="1">
  <p:cSld name="タイトル/2つの内容">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内容プレースホルダー 2"/>
          <p:cNvSpPr>
            <a:spLocks noGrp="1"/>
          </p:cNvSpPr>
          <p:nvPr>
            <p:ph sz="half" idx="1"/>
          </p:nvPr>
        </p:nvSpPr>
        <p:spPr>
          <a:xfrm>
            <a:off x="495127" y="1600169"/>
            <a:ext cx="4373636" cy="45258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内容プレースホルダー 3"/>
          <p:cNvSpPr>
            <a:spLocks noGrp="1"/>
          </p:cNvSpPr>
          <p:nvPr>
            <p:ph sz="half" idx="2"/>
          </p:nvPr>
        </p:nvSpPr>
        <p:spPr>
          <a:xfrm>
            <a:off x="5033807" y="1600169"/>
            <a:ext cx="4373636" cy="45258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5" name="日付プレースホルダー 3"/>
          <p:cNvSpPr>
            <a:spLocks noGrp="1"/>
          </p:cNvSpPr>
          <p:nvPr>
            <p:ph type="dt" sz="half" idx="10"/>
          </p:nvPr>
        </p:nvSpPr>
        <p:spPr/>
        <p:txBody>
          <a:bodyPr/>
          <a:lstStyle/>
          <a:p>
            <a:pPr lvl="0"/>
            <a:fld id="{1318B198-338A-4A16-A9EC-4E91665DF1AE}" type="datetime1">
              <a:rPr lang="ja-JP" altLang="en-US" smtClean="0"/>
              <a:t>2019/3/14</a:t>
            </a:fld>
            <a:endParaRPr lang="ja-JP" altLang="en-US" dirty="0"/>
          </a:p>
        </p:txBody>
      </p:sp>
      <p:sp>
        <p:nvSpPr>
          <p:cNvPr id="6" name="フッタプレースホルダー 4"/>
          <p:cNvSpPr>
            <a:spLocks noGrp="1"/>
          </p:cNvSpPr>
          <p:nvPr>
            <p:ph type="ftr" sz="quarter" idx="11"/>
          </p:nvPr>
        </p:nvSpPr>
        <p:spPr/>
        <p:txBody>
          <a:bodyPr/>
          <a:lstStyle/>
          <a:p>
            <a:pPr lvl="0"/>
            <a:endParaRPr lang="ko-KR" altLang="en-US"/>
          </a:p>
        </p:txBody>
      </p:sp>
      <p:sp>
        <p:nvSpPr>
          <p:cNvPr id="7"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タイトルのみ"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日付プレースホルダー 3"/>
          <p:cNvSpPr>
            <a:spLocks noGrp="1"/>
          </p:cNvSpPr>
          <p:nvPr>
            <p:ph type="dt" sz="half" idx="10"/>
          </p:nvPr>
        </p:nvSpPr>
        <p:spPr/>
        <p:txBody>
          <a:bodyPr/>
          <a:lstStyle/>
          <a:p>
            <a:pPr lvl="0"/>
            <a:fld id="{739408E2-880C-4820-BC72-7790831F2971}" type="datetime1">
              <a:rPr lang="ja-JP" altLang="en-US" smtClean="0"/>
              <a:t>2019/3/14</a:t>
            </a:fld>
            <a:endParaRPr lang="ja-JP" altLang="en-US" dirty="0"/>
          </a:p>
        </p:txBody>
      </p:sp>
      <p:sp>
        <p:nvSpPr>
          <p:cNvPr id="4" name="フッタプレースホルダー 4"/>
          <p:cNvSpPr>
            <a:spLocks noGrp="1"/>
          </p:cNvSpPr>
          <p:nvPr>
            <p:ph type="ftr" sz="quarter" idx="11"/>
          </p:nvPr>
        </p:nvSpPr>
        <p:spPr/>
        <p:txBody>
          <a:bodyPr/>
          <a:lstStyle/>
          <a:p>
            <a:pPr lvl="0"/>
            <a:endParaRPr lang="ko-KR" altLang="en-US"/>
          </a:p>
        </p:txBody>
      </p:sp>
      <p:sp>
        <p:nvSpPr>
          <p:cNvPr id="5"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タイトル/表" type="tbl" preserve="1">
  <p:cSld name="タイトル/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表プレースホルダー 2"/>
          <p:cNvSpPr>
            <a:spLocks noGrp="1" noTextEdit="1"/>
          </p:cNvSpPr>
          <p:nvPr>
            <p:ph type="tbl" sz="quarter" idx="13"/>
          </p:nvPr>
        </p:nvSpPr>
        <p:spPr>
          <a:xfrm>
            <a:off x="493858" y="1643032"/>
            <a:ext cx="8912315" cy="4525115"/>
          </a:xfrm>
        </p:spPr>
        <p:txBody>
          <a:bodyPr/>
          <a:lstStyle>
            <a:lvl1pPr>
              <a:buNone/>
              <a:defRPr/>
            </a:lvl1pPr>
          </a:lstStyle>
          <a:p>
            <a:pPr lvl="0"/>
            <a:r>
              <a:rPr lang="ko-KR" altLang="en-US"/>
              <a:t>表を追加するには、アイコンをクリックしてください。</a:t>
            </a:r>
          </a:p>
        </p:txBody>
      </p:sp>
      <p:sp>
        <p:nvSpPr>
          <p:cNvPr id="4" name="日付プレースホルダー 3"/>
          <p:cNvSpPr>
            <a:spLocks noGrp="1"/>
          </p:cNvSpPr>
          <p:nvPr>
            <p:ph type="dt" sz="half" idx="10"/>
          </p:nvPr>
        </p:nvSpPr>
        <p:spPr/>
        <p:txBody>
          <a:bodyPr/>
          <a:lstStyle/>
          <a:p>
            <a:pPr lvl="0"/>
            <a:fld id="{82E34706-B4FD-414B-84D3-DD61824211CD}"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内容" type="obj" preserve="1">
  <p:cSld name="タイトル/内容">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内容プレースホルダー 2"/>
          <p:cNvSpPr>
            <a:spLocks noGrp="1"/>
          </p:cNvSpPr>
          <p:nvPr>
            <p:ph idx="1"/>
          </p:nvPr>
        </p:nvSpPr>
        <p:spPr/>
        <p:txBody>
          <a:body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日付プレースホルダー 3"/>
          <p:cNvSpPr>
            <a:spLocks noGrp="1"/>
          </p:cNvSpPr>
          <p:nvPr>
            <p:ph type="dt" sz="half" idx="10"/>
          </p:nvPr>
        </p:nvSpPr>
        <p:spPr/>
        <p:txBody>
          <a:bodyPr/>
          <a:lstStyle/>
          <a:p>
            <a:pPr lvl="0"/>
            <a:fld id="{33A77F03-57E7-4C49-9291-E0FA4315241D}"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タイトル/4つの内容" type="fourObj" preserve="1">
  <p:cSld name="タイトル/4つの内容">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内容プレースホルダー 2"/>
          <p:cNvSpPr>
            <a:spLocks noGrp="1"/>
          </p:cNvSpPr>
          <p:nvPr>
            <p:ph sz="quarter" idx="1"/>
          </p:nvPr>
        </p:nvSpPr>
        <p:spPr>
          <a:xfrm>
            <a:off x="495127" y="1600169"/>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内容プレースホルダー 3"/>
          <p:cNvSpPr>
            <a:spLocks noGrp="1"/>
          </p:cNvSpPr>
          <p:nvPr>
            <p:ph sz="quarter" idx="2"/>
          </p:nvPr>
        </p:nvSpPr>
        <p:spPr>
          <a:xfrm>
            <a:off x="5033807" y="1600169"/>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5" name="内容プレースホルダー 4"/>
          <p:cNvSpPr>
            <a:spLocks noGrp="1"/>
          </p:cNvSpPr>
          <p:nvPr>
            <p:ph sz="quarter" idx="3"/>
          </p:nvPr>
        </p:nvSpPr>
        <p:spPr>
          <a:xfrm>
            <a:off x="493858" y="3984145"/>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6" name="内容プレースホルダー 5"/>
          <p:cNvSpPr>
            <a:spLocks noGrp="1"/>
          </p:cNvSpPr>
          <p:nvPr>
            <p:ph sz="quarter" idx="4"/>
          </p:nvPr>
        </p:nvSpPr>
        <p:spPr>
          <a:xfrm>
            <a:off x="5032537" y="3984145"/>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7" name="日付プレースホルダー 3"/>
          <p:cNvSpPr>
            <a:spLocks noGrp="1"/>
          </p:cNvSpPr>
          <p:nvPr>
            <p:ph type="dt" sz="half" idx="10"/>
          </p:nvPr>
        </p:nvSpPr>
        <p:spPr/>
        <p:txBody>
          <a:bodyPr/>
          <a:lstStyle/>
          <a:p>
            <a:pPr lvl="0"/>
            <a:fld id="{C04E6C7D-EFB7-4B11-B685-AE69B379BE9C}" type="datetime1">
              <a:rPr lang="ja-JP" altLang="en-US" smtClean="0"/>
              <a:t>2019/3/14</a:t>
            </a:fld>
            <a:endParaRPr lang="ja-JP" altLang="en-US" dirty="0"/>
          </a:p>
        </p:txBody>
      </p:sp>
      <p:sp>
        <p:nvSpPr>
          <p:cNvPr id="8" name="フッタプレースホルダー 4"/>
          <p:cNvSpPr>
            <a:spLocks noGrp="1"/>
          </p:cNvSpPr>
          <p:nvPr>
            <p:ph type="ftr" sz="quarter" idx="11"/>
          </p:nvPr>
        </p:nvSpPr>
        <p:spPr/>
        <p:txBody>
          <a:bodyPr/>
          <a:lstStyle/>
          <a:p>
            <a:pPr lvl="0"/>
            <a:endParaRPr lang="ko-KR" altLang="en-US"/>
          </a:p>
        </p:txBody>
      </p:sp>
      <p:sp>
        <p:nvSpPr>
          <p:cNvPr id="9" name="スライド番号プレースホルダー 5"/>
          <p:cNvSpPr>
            <a:spLocks noGrp="1"/>
          </p:cNvSpPr>
          <p:nvPr>
            <p:ph type="sldNum" sz="quarter" idx="12"/>
          </p:nvPr>
        </p:nvSpPr>
        <p:spPr>
          <a:xfrm>
            <a:off x="7097753" y="6214659"/>
            <a:ext cx="2310845" cy="505022"/>
          </a:xfrm>
          <a:noFill/>
          <a:ln w="25400" cap="flat" cmpd="sng" algn="ctr">
            <a:noFill/>
            <a:prstDash val="solid"/>
            <a:round/>
          </a:ln>
        </p:spPr>
        <p:txBody>
          <a:bodyPr vert="horz" wrap="square" lIns="89994" tIns="46783" rIns="89994" bIns="46783" anchor="ctr">
            <a:noAutofit/>
          </a:bodyPr>
          <a:lstStyle/>
          <a:p>
            <a:pPr marL="450000" lvl="0" indent="-450000" algn="ctr" defTabSz="900111">
              <a:lnSpc>
                <a:spcPct val="110000"/>
              </a:lnSpc>
              <a:spcBef>
                <a:spcPct val="0"/>
              </a:spcBef>
              <a:spcAft>
                <a:spcPct val="0"/>
              </a:spcAft>
              <a:buClr>
                <a:srgbClr val="000000">
                  <a:alpha val="100000"/>
                </a:srgbClr>
              </a:buClr>
              <a:buSzPct val="100000"/>
              <a:buNone/>
            </a:pPr>
            <a:fld id="{3F01DB34-DAB2-451D-8160-1F7048C33B57}" type="slidenum">
              <a:rPr lang="ja-JP" altLang="en-US" sz="1400" b="0" i="0" spc="5">
                <a:solidFill>
                  <a:schemeClr val="tx1"/>
                </a:solidFill>
                <a:latin typeface="Arial"/>
                <a:ea typeface="ＭＳ Ｐゴシック"/>
                <a:sym typeface="Wingdings"/>
              </a:rPr>
              <a:pPr marL="450000" lvl="0" indent="-450000" algn="ctr" defTabSz="900111">
                <a:lnSpc>
                  <a:spcPct val="110000"/>
                </a:lnSpc>
                <a:spcBef>
                  <a:spcPct val="0"/>
                </a:spcBef>
                <a:spcAft>
                  <a:spcPct val="0"/>
                </a:spcAft>
                <a:buClr>
                  <a:srgbClr val="000000">
                    <a:alpha val="100000"/>
                  </a:srgbClr>
                </a:buClr>
                <a:buSzPct val="100000"/>
                <a:buNone/>
              </a:pPr>
              <a:t>‹#›</a:t>
            </a:fld>
            <a:r>
              <a:rPr lang="ja-JP" altLang="en-US" sz="1400" b="0" i="0" spc="5" dirty="0">
                <a:solidFill>
                  <a:schemeClr val="tx1"/>
                </a:solidFill>
                <a:latin typeface="Arial"/>
                <a:ea typeface="ＭＳ Ｐゴシック"/>
                <a:sym typeface="Wingdings"/>
              </a:rPr>
              <a:t> </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画像/説明" type="picTx" preserve="1">
  <p:cSld name="画像/説明">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72" y="4800510"/>
            <a:ext cx="5941543" cy="566726"/>
          </a:xfrm>
        </p:spPr>
        <p:txBody>
          <a:bodyPr anchor="b"/>
          <a:lstStyle>
            <a:lvl1pPr algn="l">
              <a:defRPr sz="2000" b="1"/>
            </a:lvl1pPr>
          </a:lstStyle>
          <a:p>
            <a:pPr lvl="0"/>
            <a:r>
              <a:rPr lang="ko-KR" altLang="en-US"/>
              <a:t>マスタータイトルスタイルの編集</a:t>
            </a:r>
          </a:p>
        </p:txBody>
      </p:sp>
      <p:sp>
        <p:nvSpPr>
          <p:cNvPr id="3" name="画像プレースホルダー 2"/>
          <p:cNvSpPr>
            <a:spLocks noGrp="1" noTextEdit="1"/>
          </p:cNvSpPr>
          <p:nvPr>
            <p:ph type="pic" idx="1"/>
          </p:nvPr>
        </p:nvSpPr>
        <p:spPr>
          <a:xfrm>
            <a:off x="1940972" y="612763"/>
            <a:ext cx="5941543" cy="41147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a:t>画像を追加するには、アイコンをクリックしてください。</a:t>
            </a:r>
          </a:p>
        </p:txBody>
      </p:sp>
      <p:sp>
        <p:nvSpPr>
          <p:cNvPr id="4" name="テキストプレースホルダー 3"/>
          <p:cNvSpPr>
            <a:spLocks noGrp="1"/>
          </p:cNvSpPr>
          <p:nvPr>
            <p:ph type="body" sz="half" idx="2"/>
          </p:nvPr>
        </p:nvSpPr>
        <p:spPr>
          <a:xfrm>
            <a:off x="1940972" y="5367238"/>
            <a:ext cx="5941543" cy="8048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マスターテキストスタイルの編集</a:t>
            </a:r>
          </a:p>
        </p:txBody>
      </p:sp>
      <p:sp>
        <p:nvSpPr>
          <p:cNvPr id="5" name="日付プレースホルダー 3"/>
          <p:cNvSpPr>
            <a:spLocks noGrp="1"/>
          </p:cNvSpPr>
          <p:nvPr>
            <p:ph type="dt" sz="half" idx="10"/>
          </p:nvPr>
        </p:nvSpPr>
        <p:spPr/>
        <p:txBody>
          <a:bodyPr/>
          <a:lstStyle/>
          <a:p>
            <a:pPr lvl="0"/>
            <a:fld id="{BAAB224E-E659-43D9-9EC2-94AD9FE1E646}" type="datetime1">
              <a:rPr lang="ja-JP" altLang="en-US" smtClean="0"/>
              <a:t>2019/3/14</a:t>
            </a:fld>
            <a:endParaRPr lang="ja-JP" altLang="en-US" dirty="0"/>
          </a:p>
        </p:txBody>
      </p:sp>
      <p:sp>
        <p:nvSpPr>
          <p:cNvPr id="6" name="フッタプレースホルダー 4"/>
          <p:cNvSpPr>
            <a:spLocks noGrp="1"/>
          </p:cNvSpPr>
          <p:nvPr>
            <p:ph type="ftr" sz="quarter" idx="11"/>
          </p:nvPr>
        </p:nvSpPr>
        <p:spPr/>
        <p:txBody>
          <a:bodyPr/>
          <a:lstStyle/>
          <a:p>
            <a:pPr lvl="0"/>
            <a:endParaRPr lang="ko-KR" altLang="en-US"/>
          </a:p>
        </p:txBody>
      </p:sp>
      <p:sp>
        <p:nvSpPr>
          <p:cNvPr id="7"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区切り" type="objOnly" preserve="1">
  <p:cSld name="区切り">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385"/>
            <a:ext cx="9902572" cy="1469997"/>
          </a:xfrm>
        </p:spPr>
        <p:txBody>
          <a:bodyPr>
            <a:normAutofit/>
          </a:bodyPr>
          <a:lstStyle>
            <a:lvl1pPr>
              <a:defRPr sz="4400" b="1"/>
            </a:lvl1pPr>
          </a:lstStyle>
          <a:p>
            <a:pPr lvl="0"/>
            <a:r>
              <a:rPr lang="ko-KR" altLang="en-US"/>
              <a:t>マスタータイトルスタイルの編集</a:t>
            </a:r>
          </a:p>
        </p:txBody>
      </p:sp>
      <p:sp>
        <p:nvSpPr>
          <p:cNvPr id="3" name="日付プレースホルダー 3"/>
          <p:cNvSpPr>
            <a:spLocks noGrp="1"/>
          </p:cNvSpPr>
          <p:nvPr>
            <p:ph type="dt" sz="half" idx="10"/>
          </p:nvPr>
        </p:nvSpPr>
        <p:spPr/>
        <p:txBody>
          <a:bodyPr/>
          <a:lstStyle/>
          <a:p>
            <a:pPr lvl="0"/>
            <a:fld id="{46C0D39A-F093-42CE-BE21-8E33DD95A0B6}" type="datetime1">
              <a:rPr lang="ja-JP" altLang="en-US" smtClean="0"/>
              <a:t>2019/3/14</a:t>
            </a:fld>
            <a:endParaRPr lang="ja-JP" altLang="en-US" dirty="0"/>
          </a:p>
        </p:txBody>
      </p:sp>
      <p:sp>
        <p:nvSpPr>
          <p:cNvPr id="4" name="フッタプレースホルダー 4"/>
          <p:cNvSpPr>
            <a:spLocks noGrp="1"/>
          </p:cNvSpPr>
          <p:nvPr>
            <p:ph type="ftr" sz="quarter" idx="11"/>
          </p:nvPr>
        </p:nvSpPr>
        <p:spPr/>
        <p:txBody>
          <a:bodyPr/>
          <a:lstStyle/>
          <a:p>
            <a:pPr lvl="0"/>
            <a:endParaRPr lang="ko-KR" altLang="en-US"/>
          </a:p>
        </p:txBody>
      </p:sp>
      <p:sp>
        <p:nvSpPr>
          <p:cNvPr id="5"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目次" type="clipArtAndTx"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a:xfrm>
            <a:off x="495127" y="274632"/>
            <a:ext cx="8912315" cy="1142978"/>
          </a:xfrm>
        </p:spPr>
        <p:txBody>
          <a:bodyPr/>
          <a:lstStyle>
            <a:lvl1pPr>
              <a:defRPr/>
            </a:lvl1pPr>
          </a:lstStyle>
          <a:p>
            <a:pPr lvl="0"/>
            <a:r>
              <a:rPr lang="ko-KR" altLang="en-US"/>
              <a:t>マスタータイトルスタイルの編集</a:t>
            </a:r>
          </a:p>
        </p:txBody>
      </p:sp>
      <p:sp>
        <p:nvSpPr>
          <p:cNvPr id="8" name="テキストプレースホルダー 7"/>
          <p:cNvSpPr>
            <a:spLocks noGrp="1"/>
          </p:cNvSpPr>
          <p:nvPr>
            <p:ph type="body" sz="quarter" idx="14" hasCustomPrompt="1"/>
          </p:nvPr>
        </p:nvSpPr>
        <p:spPr>
          <a:xfrm>
            <a:off x="2320896" y="2214521"/>
            <a:ext cx="5260759" cy="3214626"/>
          </a:xfrm>
        </p:spPr>
        <p:txBody>
          <a:bodyPr>
            <a:normAutofit/>
          </a:bodyPr>
          <a:lstStyle>
            <a:lvl1pPr>
              <a:lnSpc>
                <a:spcPct val="150000"/>
              </a:lnSpc>
              <a:defRPr sz="2400"/>
            </a:lvl1pPr>
          </a:lstStyle>
          <a:p>
            <a:pPr lvl="0"/>
            <a:r>
              <a:rPr lang="ko-KR" altLang="en-US"/>
              <a:t>第1レベル目次</a:t>
            </a:r>
          </a:p>
          <a:p>
            <a:pPr lvl="0"/>
            <a:r>
              <a:rPr lang="ko-KR" altLang="en-US"/>
              <a:t>第2レベル目次</a:t>
            </a:r>
          </a:p>
          <a:p>
            <a:pPr lvl="0"/>
            <a:r>
              <a:rPr lang="ko-KR" altLang="en-US"/>
              <a:t>第3レベル目次</a:t>
            </a:r>
          </a:p>
          <a:p>
            <a:pPr lvl="0"/>
            <a:r>
              <a:rPr lang="ko-KR" altLang="en-US"/>
              <a:t>第4レベル目次</a:t>
            </a:r>
          </a:p>
          <a:p>
            <a:pPr lvl="0"/>
            <a:r>
              <a:rPr lang="ko-KR" altLang="en-US"/>
              <a:t>第5レベル目次</a:t>
            </a:r>
          </a:p>
        </p:txBody>
      </p:sp>
      <p:sp>
        <p:nvSpPr>
          <p:cNvPr id="4" name="日付プレースホルダー 3"/>
          <p:cNvSpPr>
            <a:spLocks noGrp="1"/>
          </p:cNvSpPr>
          <p:nvPr>
            <p:ph type="dt" sz="half" idx="10"/>
          </p:nvPr>
        </p:nvSpPr>
        <p:spPr/>
        <p:txBody>
          <a:bodyPr/>
          <a:lstStyle/>
          <a:p>
            <a:pPr lvl="0"/>
            <a:fld id="{46569AEE-E3F1-4202-8D41-0560DEFE59F6}"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縦書きタイトル/本文" type="vertTitleAndTx" preserve="1">
  <p:cSld name="縦書きタイトル/本文">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364" y="274632"/>
            <a:ext cx="2228078" cy="5851416"/>
          </a:xfrm>
        </p:spPr>
        <p:txBody>
          <a:bodyPr vert="eaVert"/>
          <a:lstStyle/>
          <a:p>
            <a:pPr lvl="0"/>
            <a:r>
              <a:rPr lang="ko-KR" altLang="en-US"/>
              <a:t>マスタータイトルスタイルの編集</a:t>
            </a:r>
          </a:p>
        </p:txBody>
      </p:sp>
      <p:sp>
        <p:nvSpPr>
          <p:cNvPr id="3" name="縦書きテキストプレースホルダー 2"/>
          <p:cNvSpPr>
            <a:spLocks noGrp="1"/>
          </p:cNvSpPr>
          <p:nvPr>
            <p:ph type="body" orient="vert" idx="1"/>
          </p:nvPr>
        </p:nvSpPr>
        <p:spPr>
          <a:xfrm>
            <a:off x="495127" y="274632"/>
            <a:ext cx="6519192" cy="5851416"/>
          </a:xfrm>
        </p:spPr>
        <p:txBody>
          <a:bodyPr vert="eaVert"/>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日付プレースホルダー 3"/>
          <p:cNvSpPr>
            <a:spLocks noGrp="1"/>
          </p:cNvSpPr>
          <p:nvPr>
            <p:ph type="dt" sz="half" idx="10"/>
          </p:nvPr>
        </p:nvSpPr>
        <p:spPr/>
        <p:txBody>
          <a:bodyPr/>
          <a:lstStyle/>
          <a:p>
            <a:pPr lvl="0"/>
            <a:fld id="{387BE251-ACE5-4929-A148-39D7E6AAC447}"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比較" type="twoTxTwoObj">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pPr lvl="0"/>
            <a:r>
              <a:rPr lang="ja-JP" altLang="en-US"/>
              <a:t>マスター タイトルの書式設定</a:t>
            </a:r>
            <a:endParaRPr lang="en-US"/>
          </a:p>
        </p:txBody>
      </p:sp>
      <p:sp>
        <p:nvSpPr>
          <p:cNvPr id="3" name="Text Placeholder 2"/>
          <p:cNvSpPr>
            <a:spLocks noGrp="1"/>
          </p:cNvSpPr>
          <p:nvPr>
            <p:ph type="body" idx="1"/>
          </p:nvPr>
        </p:nvSpPr>
        <p:spPr>
          <a:xfrm>
            <a:off x="495141" y="1535113"/>
            <a:ext cx="396113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95141" y="2174875"/>
            <a:ext cx="39611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786365" y="1535113"/>
            <a:ext cx="396113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786365" y="2174875"/>
            <a:ext cx="39611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Slide Number Placeholder 5"/>
          <p:cNvSpPr>
            <a:spLocks noGrp="1"/>
          </p:cNvSpPr>
          <p:nvPr>
            <p:ph type="sldNum" sz="quarter" idx="10"/>
          </p:nvPr>
        </p:nvSpPr>
        <p:spPr>
          <a:ln/>
        </p:spPr>
        <p:txBody>
          <a:bodyPr/>
          <a:lstStyle>
            <a:lvl1pPr>
              <a:defRPr/>
            </a:lvl1pPr>
          </a:lstStyle>
          <a:p>
            <a:fld id="{95EBA790-CDE6-4305-AB89-0A4D658B5EF9}" type="slidenum">
              <a:rPr lang="ja-JP" altLang="en-US"/>
              <a:pPr/>
              <a:t>‹#›</a:t>
            </a:fld>
            <a:endParaRPr lang="ja-JP" altLang="en-US" dirty="0"/>
          </a:p>
        </p:txBody>
      </p:sp>
      <p:sp>
        <p:nvSpPr>
          <p:cNvPr id="8" name="Footer Placeholder 4"/>
          <p:cNvSpPr>
            <a:spLocks noGrp="1"/>
          </p:cNvSpPr>
          <p:nvPr>
            <p:ph type="ftr" sz="quarter" idx="11"/>
          </p:nvPr>
        </p:nvSpPr>
        <p:spPr/>
        <p:txBody>
          <a:bodyPr/>
          <a:lstStyle>
            <a:lvl1pPr>
              <a:defRPr/>
            </a:lvl1pPr>
          </a:lstStyle>
          <a:p>
            <a:endParaRPr lang="ja-JP" altLang="en-US" dirty="0"/>
          </a:p>
        </p:txBody>
      </p:sp>
      <p:sp>
        <p:nvSpPr>
          <p:cNvPr id="9" name="Date Placeholder 3"/>
          <p:cNvSpPr>
            <a:spLocks noGrp="1"/>
          </p:cNvSpPr>
          <p:nvPr>
            <p:ph type="dt" sz="half" idx="12"/>
          </p:nvPr>
        </p:nvSpPr>
        <p:spPr/>
        <p:txBody>
          <a:bodyPr/>
          <a:lstStyle>
            <a:lvl1pPr>
              <a:defRPr/>
            </a:lvl1pPr>
          </a:lstStyle>
          <a:p>
            <a:fld id="{1F8F82B9-F1B0-43FC-8707-45C97B9DD53A}" type="datetime1">
              <a:rPr lang="ja-JP" altLang="en-US" smtClean="0"/>
              <a:t>2019/3/14</a:t>
            </a:fld>
            <a:endParaRPr lang="ja-JP"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タイトルスライド" type="title" preserve="1">
  <p:cSld name="タイトル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692" y="2130385"/>
            <a:ext cx="8417186" cy="1469997"/>
          </a:xfrm>
        </p:spPr>
        <p:txBody>
          <a:bodyPr/>
          <a:lstStyle/>
          <a:p>
            <a:pPr lvl="0"/>
            <a:r>
              <a:rPr lang="ko-KR" altLang="en-US"/>
              <a:t>マスタータイトルスタイルの編集</a:t>
            </a:r>
          </a:p>
        </p:txBody>
      </p:sp>
      <p:sp>
        <p:nvSpPr>
          <p:cNvPr id="3" name="サブタイトル 2"/>
          <p:cNvSpPr>
            <a:spLocks noGrp="1"/>
          </p:cNvSpPr>
          <p:nvPr>
            <p:ph type="subTitle" idx="1"/>
          </p:nvPr>
        </p:nvSpPr>
        <p:spPr>
          <a:xfrm>
            <a:off x="1485385" y="3886127"/>
            <a:ext cx="6931800" cy="1752567"/>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ko-KR" altLang="en-US"/>
              <a:t>マスターサブタイトルスタイルの編集</a:t>
            </a:r>
          </a:p>
        </p:txBody>
      </p:sp>
      <p:sp>
        <p:nvSpPr>
          <p:cNvPr id="4" name="日付プレースホルダー 3"/>
          <p:cNvSpPr>
            <a:spLocks noGrp="1"/>
          </p:cNvSpPr>
          <p:nvPr>
            <p:ph type="dt" sz="half" idx="10"/>
          </p:nvPr>
        </p:nvSpPr>
        <p:spPr/>
        <p:txBody>
          <a:bodyPr/>
          <a:lstStyle/>
          <a:p>
            <a:pPr lvl="0"/>
            <a:fld id="{6199BEA0-24A7-4A18-90B1-DF7B0CB0872B}"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800C6A38-4290-41DD-B95C-4155372FD4AF}" type="slidenum">
              <a:rPr lang="ko-KR" altLang="en-US"/>
              <a:pPr lvl="0"/>
              <a:t>‹#›</a:t>
            </a:fld>
            <a:endParaRPr lang="ko-KR"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タイトル/内容" type="obj" preserve="1">
  <p:cSld name="タイトル/内容">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内容プレースホルダー 2"/>
          <p:cNvSpPr>
            <a:spLocks noGrp="1"/>
          </p:cNvSpPr>
          <p:nvPr>
            <p:ph idx="1"/>
          </p:nvPr>
        </p:nvSpPr>
        <p:spPr/>
        <p:txBody>
          <a:body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日付プレースホルダー 3"/>
          <p:cNvSpPr>
            <a:spLocks noGrp="1"/>
          </p:cNvSpPr>
          <p:nvPr>
            <p:ph type="dt" sz="half" idx="10"/>
          </p:nvPr>
        </p:nvSpPr>
        <p:spPr/>
        <p:txBody>
          <a:bodyPr/>
          <a:lstStyle/>
          <a:p>
            <a:pPr lvl="0"/>
            <a:fld id="{B4598742-1F53-4B89-9CFB-1D6C1C80677E}"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なし" type="blank" preserve="1">
  <p:cSld name="なし">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p>
            <a:pPr lvl="0"/>
            <a:fld id="{43D77A4B-FBC0-48F4-8DCC-B23FFB52F087}" type="datetime1">
              <a:rPr lang="ja-JP" altLang="en-US" smtClean="0"/>
              <a:t>2019/3/14</a:t>
            </a:fld>
            <a:endParaRPr lang="ja-JP" altLang="en-US" dirty="0"/>
          </a:p>
        </p:txBody>
      </p:sp>
      <p:sp>
        <p:nvSpPr>
          <p:cNvPr id="3" name="フッタプレースホルダー 4"/>
          <p:cNvSpPr>
            <a:spLocks noGrp="1"/>
          </p:cNvSpPr>
          <p:nvPr>
            <p:ph type="ftr" sz="quarter" idx="11"/>
          </p:nvPr>
        </p:nvSpPr>
        <p:spPr/>
        <p:txBody>
          <a:bodyPr/>
          <a:lstStyle/>
          <a:p>
            <a:pPr lvl="0"/>
            <a:endParaRPr lang="ko-KR" altLang="en-US"/>
          </a:p>
        </p:txBody>
      </p:sp>
      <p:sp>
        <p:nvSpPr>
          <p:cNvPr id="4"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セクション見出し"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234" y="4406817"/>
            <a:ext cx="8417186" cy="1362049"/>
          </a:xfrm>
        </p:spPr>
        <p:txBody>
          <a:bodyPr anchor="t"/>
          <a:lstStyle>
            <a:lvl1pPr algn="l">
              <a:defRPr sz="4000" b="1" cap="all"/>
            </a:lvl1pPr>
          </a:lstStyle>
          <a:p>
            <a:pPr lvl="0"/>
            <a:r>
              <a:rPr lang="ko-KR" altLang="en-US"/>
              <a:t>マスタータイトルスタイルの編集</a:t>
            </a:r>
          </a:p>
        </p:txBody>
      </p:sp>
      <p:sp>
        <p:nvSpPr>
          <p:cNvPr id="3" name="テキストプレースホルダー 2"/>
          <p:cNvSpPr>
            <a:spLocks noGrp="1"/>
          </p:cNvSpPr>
          <p:nvPr>
            <p:ph type="body" idx="1"/>
          </p:nvPr>
        </p:nvSpPr>
        <p:spPr>
          <a:xfrm>
            <a:off x="782234" y="2906658"/>
            <a:ext cx="8417186" cy="150015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マスターテキストスタイルの編集</a:t>
            </a:r>
          </a:p>
        </p:txBody>
      </p:sp>
      <p:sp>
        <p:nvSpPr>
          <p:cNvPr id="4" name="日付プレースホルダー 3"/>
          <p:cNvSpPr>
            <a:spLocks noGrp="1"/>
          </p:cNvSpPr>
          <p:nvPr>
            <p:ph type="dt" sz="half" idx="10"/>
          </p:nvPr>
        </p:nvSpPr>
        <p:spPr/>
        <p:txBody>
          <a:bodyPr/>
          <a:lstStyle/>
          <a:p>
            <a:pPr lvl="0"/>
            <a:fld id="{1BE565FE-9C1C-48C7-A01D-BFC6BF4916C3}"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なし" type="blank" preserve="1">
  <p:cSld name="なし">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p>
            <a:pPr lvl="0"/>
            <a:fld id="{129F8105-E169-40FF-99FA-5BE6FF0E4712}" type="datetime1">
              <a:rPr lang="ja-JP" altLang="en-US" smtClean="0"/>
              <a:t>2019/3/14</a:t>
            </a:fld>
            <a:endParaRPr lang="ja-JP" altLang="en-US" dirty="0"/>
          </a:p>
        </p:txBody>
      </p:sp>
      <p:sp>
        <p:nvSpPr>
          <p:cNvPr id="3" name="フッタプレースホルダー 4"/>
          <p:cNvSpPr>
            <a:spLocks noGrp="1"/>
          </p:cNvSpPr>
          <p:nvPr>
            <p:ph type="ftr" sz="quarter" idx="11"/>
          </p:nvPr>
        </p:nvSpPr>
        <p:spPr/>
        <p:txBody>
          <a:bodyPr/>
          <a:lstStyle/>
          <a:p>
            <a:pPr lvl="0"/>
            <a:endParaRPr lang="ko-KR" altLang="en-US"/>
          </a:p>
        </p:txBody>
      </p:sp>
      <p:sp>
        <p:nvSpPr>
          <p:cNvPr id="4"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タイトル/2つの内容" type="twoObj" preserve="1">
  <p:cSld name="タイトル/2つの内容">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内容プレースホルダー 2"/>
          <p:cNvSpPr>
            <a:spLocks noGrp="1"/>
          </p:cNvSpPr>
          <p:nvPr>
            <p:ph sz="half" idx="1"/>
          </p:nvPr>
        </p:nvSpPr>
        <p:spPr>
          <a:xfrm>
            <a:off x="495127" y="1600169"/>
            <a:ext cx="4373636" cy="45258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内容プレースホルダー 3"/>
          <p:cNvSpPr>
            <a:spLocks noGrp="1"/>
          </p:cNvSpPr>
          <p:nvPr>
            <p:ph sz="half" idx="2"/>
          </p:nvPr>
        </p:nvSpPr>
        <p:spPr>
          <a:xfrm>
            <a:off x="5033807" y="1600169"/>
            <a:ext cx="4373636" cy="45258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5" name="日付プレースホルダー 3"/>
          <p:cNvSpPr>
            <a:spLocks noGrp="1"/>
          </p:cNvSpPr>
          <p:nvPr>
            <p:ph type="dt" sz="half" idx="10"/>
          </p:nvPr>
        </p:nvSpPr>
        <p:spPr/>
        <p:txBody>
          <a:bodyPr/>
          <a:lstStyle/>
          <a:p>
            <a:pPr lvl="0"/>
            <a:fld id="{21EF45CE-8609-48A3-8758-CBAB7641807C}" type="datetime1">
              <a:rPr lang="ja-JP" altLang="en-US" smtClean="0"/>
              <a:t>2019/3/14</a:t>
            </a:fld>
            <a:endParaRPr lang="ja-JP" altLang="en-US" dirty="0"/>
          </a:p>
        </p:txBody>
      </p:sp>
      <p:sp>
        <p:nvSpPr>
          <p:cNvPr id="6" name="フッタプレースホルダー 4"/>
          <p:cNvSpPr>
            <a:spLocks noGrp="1"/>
          </p:cNvSpPr>
          <p:nvPr>
            <p:ph type="ftr" sz="quarter" idx="11"/>
          </p:nvPr>
        </p:nvSpPr>
        <p:spPr/>
        <p:txBody>
          <a:bodyPr/>
          <a:lstStyle/>
          <a:p>
            <a:pPr lvl="0"/>
            <a:endParaRPr lang="ko-KR" altLang="en-US"/>
          </a:p>
        </p:txBody>
      </p:sp>
      <p:sp>
        <p:nvSpPr>
          <p:cNvPr id="7"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タイトルのみ"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日付プレースホルダー 3"/>
          <p:cNvSpPr>
            <a:spLocks noGrp="1"/>
          </p:cNvSpPr>
          <p:nvPr>
            <p:ph type="dt" sz="half" idx="10"/>
          </p:nvPr>
        </p:nvSpPr>
        <p:spPr/>
        <p:txBody>
          <a:bodyPr/>
          <a:lstStyle/>
          <a:p>
            <a:pPr lvl="0"/>
            <a:fld id="{C102CDA6-F69D-40E5-86BE-D0567B08D23C}" type="datetime1">
              <a:rPr lang="ja-JP" altLang="en-US" smtClean="0"/>
              <a:t>2019/3/14</a:t>
            </a:fld>
            <a:endParaRPr lang="ja-JP" altLang="en-US" dirty="0"/>
          </a:p>
        </p:txBody>
      </p:sp>
      <p:sp>
        <p:nvSpPr>
          <p:cNvPr id="4" name="フッタプレースホルダー 4"/>
          <p:cNvSpPr>
            <a:spLocks noGrp="1"/>
          </p:cNvSpPr>
          <p:nvPr>
            <p:ph type="ftr" sz="quarter" idx="11"/>
          </p:nvPr>
        </p:nvSpPr>
        <p:spPr/>
        <p:txBody>
          <a:bodyPr/>
          <a:lstStyle/>
          <a:p>
            <a:pPr lvl="0"/>
            <a:endParaRPr lang="ko-KR" altLang="en-US"/>
          </a:p>
        </p:txBody>
      </p:sp>
      <p:sp>
        <p:nvSpPr>
          <p:cNvPr id="5"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タイトル/表" type="tbl" preserve="1">
  <p:cSld name="タイトル/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表プレースホルダー 2"/>
          <p:cNvSpPr>
            <a:spLocks noGrp="1" noTextEdit="1"/>
          </p:cNvSpPr>
          <p:nvPr>
            <p:ph type="tbl" sz="quarter" idx="13"/>
          </p:nvPr>
        </p:nvSpPr>
        <p:spPr>
          <a:xfrm>
            <a:off x="493858" y="1643032"/>
            <a:ext cx="8912315" cy="4525115"/>
          </a:xfrm>
        </p:spPr>
        <p:txBody>
          <a:bodyPr/>
          <a:lstStyle>
            <a:lvl1pPr>
              <a:buNone/>
              <a:defRPr/>
            </a:lvl1pPr>
          </a:lstStyle>
          <a:p>
            <a:pPr lvl="0"/>
            <a:r>
              <a:rPr lang="ko-KR" altLang="en-US"/>
              <a:t>表を追加するには、アイコンをクリックしてください。</a:t>
            </a:r>
          </a:p>
        </p:txBody>
      </p:sp>
      <p:sp>
        <p:nvSpPr>
          <p:cNvPr id="4" name="日付プレースホルダー 3"/>
          <p:cNvSpPr>
            <a:spLocks noGrp="1"/>
          </p:cNvSpPr>
          <p:nvPr>
            <p:ph type="dt" sz="half" idx="10"/>
          </p:nvPr>
        </p:nvSpPr>
        <p:spPr/>
        <p:txBody>
          <a:bodyPr/>
          <a:lstStyle/>
          <a:p>
            <a:pPr lvl="0"/>
            <a:fld id="{F142C060-4F2B-42EF-A4B7-B898472CF546}"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タイトル/4つの内容" type="fourObj" preserve="1">
  <p:cSld name="タイトル/4つの内容">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内容プレースホルダー 2"/>
          <p:cNvSpPr>
            <a:spLocks noGrp="1"/>
          </p:cNvSpPr>
          <p:nvPr>
            <p:ph sz="quarter" idx="1"/>
          </p:nvPr>
        </p:nvSpPr>
        <p:spPr>
          <a:xfrm>
            <a:off x="495127" y="1600169"/>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内容プレースホルダー 3"/>
          <p:cNvSpPr>
            <a:spLocks noGrp="1"/>
          </p:cNvSpPr>
          <p:nvPr>
            <p:ph sz="quarter" idx="2"/>
          </p:nvPr>
        </p:nvSpPr>
        <p:spPr>
          <a:xfrm>
            <a:off x="5033807" y="1600169"/>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5" name="内容プレースホルダー 4"/>
          <p:cNvSpPr>
            <a:spLocks noGrp="1"/>
          </p:cNvSpPr>
          <p:nvPr>
            <p:ph sz="quarter" idx="3"/>
          </p:nvPr>
        </p:nvSpPr>
        <p:spPr>
          <a:xfrm>
            <a:off x="493858" y="3984145"/>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6" name="内容プレースホルダー 5"/>
          <p:cNvSpPr>
            <a:spLocks noGrp="1"/>
          </p:cNvSpPr>
          <p:nvPr>
            <p:ph sz="quarter" idx="4"/>
          </p:nvPr>
        </p:nvSpPr>
        <p:spPr>
          <a:xfrm>
            <a:off x="5032537" y="3984145"/>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7" name="日付プレースホルダー 3"/>
          <p:cNvSpPr>
            <a:spLocks noGrp="1"/>
          </p:cNvSpPr>
          <p:nvPr>
            <p:ph type="dt" sz="half" idx="10"/>
          </p:nvPr>
        </p:nvSpPr>
        <p:spPr>
          <a:xfrm>
            <a:off x="495535" y="6355975"/>
            <a:ext cx="2309282" cy="365325"/>
          </a:xfrm>
          <a:noFill/>
          <a:ln w="25400" cap="flat" cmpd="sng" algn="ctr">
            <a:noFill/>
            <a:prstDash val="solid"/>
            <a:round/>
          </a:ln>
        </p:spPr>
        <p:txBody>
          <a:bodyPr/>
          <a:lstStyle/>
          <a:p>
            <a:pPr lvl="0"/>
            <a:fld id="{CA59FE3C-1A15-496A-BD13-839D14DC77B0}" type="datetime1">
              <a:rPr lang="ja-JP" altLang="en-US" b="0" i="0" smtClean="0">
                <a:solidFill>
                  <a:srgbClr val="898989">
                    <a:alpha val="100000"/>
                  </a:srgbClr>
                </a:solidFill>
              </a:rPr>
              <a:t>2019/3/14</a:t>
            </a:fld>
            <a:endParaRPr lang="ja-JP" altLang="ko-KR" b="0" i="0" dirty="0">
              <a:solidFill>
                <a:srgbClr val="898989">
                  <a:alpha val="100000"/>
                </a:srgbClr>
              </a:solidFill>
            </a:endParaRPr>
          </a:p>
        </p:txBody>
      </p:sp>
      <p:sp>
        <p:nvSpPr>
          <p:cNvPr id="8" name="フッタプレースホルダー 4"/>
          <p:cNvSpPr>
            <a:spLocks noGrp="1"/>
          </p:cNvSpPr>
          <p:nvPr>
            <p:ph type="ftr" sz="quarter" idx="11"/>
          </p:nvPr>
        </p:nvSpPr>
        <p:spPr/>
        <p:txBody>
          <a:bodyPr/>
          <a:lstStyle/>
          <a:p>
            <a:pPr lvl="0"/>
            <a:endParaRPr lang="ko-KR" altLang="en-US"/>
          </a:p>
        </p:txBody>
      </p:sp>
      <p:sp>
        <p:nvSpPr>
          <p:cNvPr id="9" name="スライド番号プレースホルダー 5"/>
          <p:cNvSpPr>
            <a:spLocks noGrp="1"/>
          </p:cNvSpPr>
          <p:nvPr>
            <p:ph type="sldNum" sz="quarter" idx="12"/>
          </p:nvPr>
        </p:nvSpPr>
        <p:spPr>
          <a:xfrm>
            <a:off x="7096190" y="6355975"/>
            <a:ext cx="2310845" cy="365325"/>
          </a:xfrm>
          <a:noFill/>
          <a:ln w="25400" cap="flat" cmpd="sng" algn="ctr">
            <a:noFill/>
            <a:prstDash val="solid"/>
            <a:round/>
          </a:ln>
        </p:spPr>
        <p:txBody>
          <a:bodyPr vert="horz" wrap="square" lIns="89994" tIns="46783" rIns="89994" bIns="46783" anchor="ctr">
            <a:noAutofit/>
          </a:bodyPr>
          <a:lstStyle/>
          <a:p>
            <a:pPr marL="0" lvl="0" indent="0" algn="r" defTabSz="900111">
              <a:lnSpc>
                <a:spcPct val="100000"/>
              </a:lnSpc>
              <a:spcBef>
                <a:spcPct val="0"/>
              </a:spcBef>
              <a:spcAft>
                <a:spcPct val="0"/>
              </a:spcAft>
              <a:buClr>
                <a:srgbClr val="000000">
                  <a:alpha val="100000"/>
                </a:srgbClr>
              </a:buClr>
              <a:buSzPct val="100000"/>
              <a:buNone/>
            </a:pPr>
            <a:fld id="{3F01DB34-DAB2-451D-8160-1F7048C33B57}" type="slidenum">
              <a:rPr lang="ja-JP" altLang="en-US" sz="1200" b="0" i="0" spc="5">
                <a:solidFill>
                  <a:srgbClr val="898989">
                    <a:alpha val="100000"/>
                  </a:srgbClr>
                </a:solidFill>
                <a:latin typeface="ＭＳ Ｐゴシック"/>
                <a:ea typeface="ＭＳ Ｐゴシック"/>
                <a:sym typeface="Wingdings"/>
              </a:rPr>
              <a:pPr marL="0" lvl="0" indent="0" algn="r" defTabSz="900111">
                <a:lnSpc>
                  <a:spcPct val="100000"/>
                </a:lnSpc>
                <a:spcBef>
                  <a:spcPct val="0"/>
                </a:spcBef>
                <a:spcAft>
                  <a:spcPct val="0"/>
                </a:spcAft>
                <a:buClr>
                  <a:srgbClr val="000000">
                    <a:alpha val="100000"/>
                  </a:srgbClr>
                </a:buClr>
                <a:buSzPct val="100000"/>
                <a:buNone/>
              </a:pPr>
              <a:t>‹#›</a:t>
            </a:fld>
            <a:r>
              <a:rPr lang="ja-JP" altLang="en-US" sz="1200" b="0" i="0" spc="5" dirty="0">
                <a:solidFill>
                  <a:srgbClr val="898989">
                    <a:alpha val="100000"/>
                  </a:srgbClr>
                </a:solidFill>
                <a:latin typeface="ＭＳ Ｐゴシック"/>
                <a:ea typeface="ＭＳ Ｐゴシック"/>
                <a:sym typeface="Wingdings"/>
              </a:rPr>
              <a:t>  </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画像/説明" type="picTx" preserve="1">
  <p:cSld name="画像/説明">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72" y="4800510"/>
            <a:ext cx="5941543" cy="566726"/>
          </a:xfrm>
        </p:spPr>
        <p:txBody>
          <a:bodyPr anchor="b"/>
          <a:lstStyle>
            <a:lvl1pPr algn="l">
              <a:defRPr sz="2000" b="1"/>
            </a:lvl1pPr>
          </a:lstStyle>
          <a:p>
            <a:pPr lvl="0"/>
            <a:r>
              <a:rPr lang="ko-KR" altLang="en-US"/>
              <a:t>マスタータイトルスタイルの編集</a:t>
            </a:r>
          </a:p>
        </p:txBody>
      </p:sp>
      <p:sp>
        <p:nvSpPr>
          <p:cNvPr id="3" name="画像プレースホルダー 2"/>
          <p:cNvSpPr>
            <a:spLocks noGrp="1" noTextEdit="1"/>
          </p:cNvSpPr>
          <p:nvPr>
            <p:ph type="pic" idx="1"/>
          </p:nvPr>
        </p:nvSpPr>
        <p:spPr>
          <a:xfrm>
            <a:off x="1940972" y="612763"/>
            <a:ext cx="5941543" cy="41147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a:t>画像を追加するには、アイコンをクリックしてください。</a:t>
            </a:r>
          </a:p>
        </p:txBody>
      </p:sp>
      <p:sp>
        <p:nvSpPr>
          <p:cNvPr id="4" name="テキストプレースホルダー 3"/>
          <p:cNvSpPr>
            <a:spLocks noGrp="1"/>
          </p:cNvSpPr>
          <p:nvPr>
            <p:ph type="body" sz="half" idx="2"/>
          </p:nvPr>
        </p:nvSpPr>
        <p:spPr>
          <a:xfrm>
            <a:off x="1940972" y="5367238"/>
            <a:ext cx="5941543" cy="8048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マスターテキストスタイルの編集</a:t>
            </a:r>
          </a:p>
        </p:txBody>
      </p:sp>
      <p:sp>
        <p:nvSpPr>
          <p:cNvPr id="5" name="日付プレースホルダー 3"/>
          <p:cNvSpPr>
            <a:spLocks noGrp="1"/>
          </p:cNvSpPr>
          <p:nvPr>
            <p:ph type="dt" sz="half" idx="10"/>
          </p:nvPr>
        </p:nvSpPr>
        <p:spPr/>
        <p:txBody>
          <a:bodyPr/>
          <a:lstStyle/>
          <a:p>
            <a:pPr lvl="0"/>
            <a:fld id="{F0A11AF1-F97C-4809-8365-2606A3439835}" type="datetime1">
              <a:rPr lang="ja-JP" altLang="en-US" smtClean="0"/>
              <a:t>2019/3/14</a:t>
            </a:fld>
            <a:endParaRPr lang="ja-JP" altLang="en-US" dirty="0"/>
          </a:p>
        </p:txBody>
      </p:sp>
      <p:sp>
        <p:nvSpPr>
          <p:cNvPr id="6" name="フッタプレースホルダー 4"/>
          <p:cNvSpPr>
            <a:spLocks noGrp="1"/>
          </p:cNvSpPr>
          <p:nvPr>
            <p:ph type="ftr" sz="quarter" idx="11"/>
          </p:nvPr>
        </p:nvSpPr>
        <p:spPr/>
        <p:txBody>
          <a:bodyPr/>
          <a:lstStyle/>
          <a:p>
            <a:pPr lvl="0"/>
            <a:endParaRPr lang="ko-KR" altLang="en-US"/>
          </a:p>
        </p:txBody>
      </p:sp>
      <p:sp>
        <p:nvSpPr>
          <p:cNvPr id="7"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区切り" type="objOnly" preserve="1">
  <p:cSld name="区切り">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130385"/>
            <a:ext cx="9902572" cy="1469997"/>
          </a:xfrm>
        </p:spPr>
        <p:txBody>
          <a:bodyPr>
            <a:normAutofit/>
          </a:bodyPr>
          <a:lstStyle>
            <a:lvl1pPr>
              <a:defRPr sz="4400" b="1"/>
            </a:lvl1pPr>
          </a:lstStyle>
          <a:p>
            <a:pPr lvl="0"/>
            <a:r>
              <a:rPr lang="ko-KR" altLang="en-US"/>
              <a:t>マスタータイトルスタイルの編集</a:t>
            </a:r>
          </a:p>
        </p:txBody>
      </p:sp>
      <p:sp>
        <p:nvSpPr>
          <p:cNvPr id="3" name="日付プレースホルダー 3"/>
          <p:cNvSpPr>
            <a:spLocks noGrp="1"/>
          </p:cNvSpPr>
          <p:nvPr>
            <p:ph type="dt" sz="half" idx="10"/>
          </p:nvPr>
        </p:nvSpPr>
        <p:spPr/>
        <p:txBody>
          <a:bodyPr/>
          <a:lstStyle/>
          <a:p>
            <a:pPr lvl="0"/>
            <a:fld id="{413B42DF-A1B7-4157-B845-21838F7179AE}" type="datetime1">
              <a:rPr lang="ja-JP" altLang="en-US" smtClean="0"/>
              <a:t>2019/3/14</a:t>
            </a:fld>
            <a:endParaRPr lang="ja-JP" altLang="en-US" dirty="0"/>
          </a:p>
        </p:txBody>
      </p:sp>
      <p:sp>
        <p:nvSpPr>
          <p:cNvPr id="4" name="フッタプレースホルダー 4"/>
          <p:cNvSpPr>
            <a:spLocks noGrp="1"/>
          </p:cNvSpPr>
          <p:nvPr>
            <p:ph type="ftr" sz="quarter" idx="11"/>
          </p:nvPr>
        </p:nvSpPr>
        <p:spPr/>
        <p:txBody>
          <a:bodyPr/>
          <a:lstStyle/>
          <a:p>
            <a:pPr lvl="0"/>
            <a:endParaRPr lang="ko-KR" altLang="en-US"/>
          </a:p>
        </p:txBody>
      </p:sp>
      <p:sp>
        <p:nvSpPr>
          <p:cNvPr id="5"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目次" type="clipArtAndTx" preserve="1">
  <p:cSld name="目次">
    <p:spTree>
      <p:nvGrpSpPr>
        <p:cNvPr id="1" name=""/>
        <p:cNvGrpSpPr/>
        <p:nvPr/>
      </p:nvGrpSpPr>
      <p:grpSpPr>
        <a:xfrm>
          <a:off x="0" y="0"/>
          <a:ext cx="0" cy="0"/>
          <a:chOff x="0" y="0"/>
          <a:chExt cx="0" cy="0"/>
        </a:xfrm>
      </p:grpSpPr>
      <p:sp>
        <p:nvSpPr>
          <p:cNvPr id="2" name="タイトル 1"/>
          <p:cNvSpPr>
            <a:spLocks noGrp="1"/>
          </p:cNvSpPr>
          <p:nvPr>
            <p:ph type="title"/>
          </p:nvPr>
        </p:nvSpPr>
        <p:spPr>
          <a:xfrm>
            <a:off x="495127" y="274632"/>
            <a:ext cx="8912315" cy="1142978"/>
          </a:xfrm>
        </p:spPr>
        <p:txBody>
          <a:bodyPr/>
          <a:lstStyle>
            <a:lvl1pPr>
              <a:defRPr/>
            </a:lvl1pPr>
          </a:lstStyle>
          <a:p>
            <a:pPr lvl="0"/>
            <a:r>
              <a:rPr lang="ko-KR" altLang="en-US"/>
              <a:t>マスタータイトルスタイルの編集</a:t>
            </a:r>
          </a:p>
        </p:txBody>
      </p:sp>
      <p:sp>
        <p:nvSpPr>
          <p:cNvPr id="8" name="テキストプレースホルダー 7"/>
          <p:cNvSpPr>
            <a:spLocks noGrp="1"/>
          </p:cNvSpPr>
          <p:nvPr>
            <p:ph type="body" sz="quarter" idx="14" hasCustomPrompt="1"/>
          </p:nvPr>
        </p:nvSpPr>
        <p:spPr>
          <a:xfrm>
            <a:off x="2320896" y="2214521"/>
            <a:ext cx="5260759" cy="3214626"/>
          </a:xfrm>
        </p:spPr>
        <p:txBody>
          <a:bodyPr>
            <a:normAutofit/>
          </a:bodyPr>
          <a:lstStyle>
            <a:lvl1pPr>
              <a:lnSpc>
                <a:spcPct val="150000"/>
              </a:lnSpc>
              <a:defRPr sz="2400"/>
            </a:lvl1pPr>
          </a:lstStyle>
          <a:p>
            <a:pPr lvl="0"/>
            <a:r>
              <a:rPr lang="ko-KR" altLang="en-US"/>
              <a:t>第1レベル目次</a:t>
            </a:r>
          </a:p>
          <a:p>
            <a:pPr lvl="0"/>
            <a:r>
              <a:rPr lang="ko-KR" altLang="en-US"/>
              <a:t>第2レベル目次</a:t>
            </a:r>
          </a:p>
          <a:p>
            <a:pPr lvl="0"/>
            <a:r>
              <a:rPr lang="ko-KR" altLang="en-US"/>
              <a:t>第3レベル目次</a:t>
            </a:r>
          </a:p>
          <a:p>
            <a:pPr lvl="0"/>
            <a:r>
              <a:rPr lang="ko-KR" altLang="en-US"/>
              <a:t>第4レベル目次</a:t>
            </a:r>
          </a:p>
          <a:p>
            <a:pPr lvl="0"/>
            <a:r>
              <a:rPr lang="ko-KR" altLang="en-US"/>
              <a:t>第5レベル目次</a:t>
            </a:r>
          </a:p>
        </p:txBody>
      </p:sp>
      <p:sp>
        <p:nvSpPr>
          <p:cNvPr id="4" name="日付プレースホルダー 3"/>
          <p:cNvSpPr>
            <a:spLocks noGrp="1"/>
          </p:cNvSpPr>
          <p:nvPr>
            <p:ph type="dt" sz="half" idx="10"/>
          </p:nvPr>
        </p:nvSpPr>
        <p:spPr/>
        <p:txBody>
          <a:bodyPr/>
          <a:lstStyle/>
          <a:p>
            <a:pPr lvl="0"/>
            <a:fld id="{810EEAC8-FBE2-4956-9EF8-9865EE0993AC}"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縦書きタイトル/本文" type="vertTitleAndTx" preserve="1">
  <p:cSld name="縦書きタイトル/本文">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79364" y="274632"/>
            <a:ext cx="2228078" cy="5851416"/>
          </a:xfrm>
        </p:spPr>
        <p:txBody>
          <a:bodyPr vert="eaVert"/>
          <a:lstStyle/>
          <a:p>
            <a:pPr lvl="0"/>
            <a:r>
              <a:rPr lang="ko-KR" altLang="en-US"/>
              <a:t>マスタータイトルスタイルの編集</a:t>
            </a:r>
          </a:p>
        </p:txBody>
      </p:sp>
      <p:sp>
        <p:nvSpPr>
          <p:cNvPr id="3" name="縦書きテキストプレースホルダー 2"/>
          <p:cNvSpPr>
            <a:spLocks noGrp="1"/>
          </p:cNvSpPr>
          <p:nvPr>
            <p:ph type="body" orient="vert" idx="1"/>
          </p:nvPr>
        </p:nvSpPr>
        <p:spPr>
          <a:xfrm>
            <a:off x="495127" y="274632"/>
            <a:ext cx="6519192" cy="5851416"/>
          </a:xfrm>
        </p:spPr>
        <p:txBody>
          <a:bodyPr vert="eaVert"/>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日付プレースホルダー 3"/>
          <p:cNvSpPr>
            <a:spLocks noGrp="1"/>
          </p:cNvSpPr>
          <p:nvPr>
            <p:ph type="dt" sz="half" idx="10"/>
          </p:nvPr>
        </p:nvSpPr>
        <p:spPr/>
        <p:txBody>
          <a:bodyPr/>
          <a:lstStyle/>
          <a:p>
            <a:pPr lvl="0"/>
            <a:fld id="{454F390D-D9E2-4FA2-9ED2-21FCDAAAAAD8}"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セクション見出し"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234" y="4406817"/>
            <a:ext cx="8417186" cy="1362049"/>
          </a:xfrm>
        </p:spPr>
        <p:txBody>
          <a:bodyPr anchor="t"/>
          <a:lstStyle>
            <a:lvl1pPr algn="l">
              <a:defRPr sz="4000" b="1" cap="all"/>
            </a:lvl1pPr>
          </a:lstStyle>
          <a:p>
            <a:pPr lvl="0"/>
            <a:r>
              <a:rPr lang="ko-KR" altLang="en-US"/>
              <a:t>マスタータイトルスタイルの編集</a:t>
            </a:r>
          </a:p>
        </p:txBody>
      </p:sp>
      <p:sp>
        <p:nvSpPr>
          <p:cNvPr id="3" name="テキストプレースホルダー 2"/>
          <p:cNvSpPr>
            <a:spLocks noGrp="1"/>
          </p:cNvSpPr>
          <p:nvPr>
            <p:ph type="body" idx="1"/>
          </p:nvPr>
        </p:nvSpPr>
        <p:spPr>
          <a:xfrm>
            <a:off x="782234" y="2906658"/>
            <a:ext cx="8417186" cy="150015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a:t>マスターテキストスタイルの編集</a:t>
            </a:r>
          </a:p>
        </p:txBody>
      </p:sp>
      <p:sp>
        <p:nvSpPr>
          <p:cNvPr id="4" name="日付プレースホルダー 3"/>
          <p:cNvSpPr>
            <a:spLocks noGrp="1"/>
          </p:cNvSpPr>
          <p:nvPr>
            <p:ph type="dt" sz="half" idx="10"/>
          </p:nvPr>
        </p:nvSpPr>
        <p:spPr/>
        <p:txBody>
          <a:bodyPr/>
          <a:lstStyle/>
          <a:p>
            <a:pPr lvl="0"/>
            <a:fld id="{702AE8C1-617B-41FF-AB87-9F16F2F24F24}"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2つの内容" type="twoObj" preserve="1">
  <p:cSld name="タイトル/2つの内容">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内容プレースホルダー 2"/>
          <p:cNvSpPr>
            <a:spLocks noGrp="1"/>
          </p:cNvSpPr>
          <p:nvPr>
            <p:ph sz="half" idx="1"/>
          </p:nvPr>
        </p:nvSpPr>
        <p:spPr>
          <a:xfrm>
            <a:off x="495127" y="1600169"/>
            <a:ext cx="4373636" cy="45258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内容プレースホルダー 3"/>
          <p:cNvSpPr>
            <a:spLocks noGrp="1"/>
          </p:cNvSpPr>
          <p:nvPr>
            <p:ph sz="half" idx="2"/>
          </p:nvPr>
        </p:nvSpPr>
        <p:spPr>
          <a:xfrm>
            <a:off x="5033807" y="1600169"/>
            <a:ext cx="4373636" cy="452587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28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5" name="日付プレースホルダー 3"/>
          <p:cNvSpPr>
            <a:spLocks noGrp="1"/>
          </p:cNvSpPr>
          <p:nvPr>
            <p:ph type="dt" sz="half" idx="10"/>
          </p:nvPr>
        </p:nvSpPr>
        <p:spPr/>
        <p:txBody>
          <a:bodyPr/>
          <a:lstStyle/>
          <a:p>
            <a:pPr lvl="0"/>
            <a:fld id="{3BB1CB55-223D-4236-B2B6-51BA6CC8EA2B}" type="datetime1">
              <a:rPr lang="ja-JP" altLang="en-US" smtClean="0"/>
              <a:t>2019/3/14</a:t>
            </a:fld>
            <a:endParaRPr lang="ja-JP" altLang="en-US" dirty="0"/>
          </a:p>
        </p:txBody>
      </p:sp>
      <p:sp>
        <p:nvSpPr>
          <p:cNvPr id="6" name="フッタプレースホルダー 4"/>
          <p:cNvSpPr>
            <a:spLocks noGrp="1"/>
          </p:cNvSpPr>
          <p:nvPr>
            <p:ph type="ftr" sz="quarter" idx="11"/>
          </p:nvPr>
        </p:nvSpPr>
        <p:spPr/>
        <p:txBody>
          <a:bodyPr/>
          <a:lstStyle/>
          <a:p>
            <a:pPr lvl="0"/>
            <a:endParaRPr lang="ko-KR" altLang="en-US"/>
          </a:p>
        </p:txBody>
      </p:sp>
      <p:sp>
        <p:nvSpPr>
          <p:cNvPr id="7"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日付プレースホルダー 3"/>
          <p:cNvSpPr>
            <a:spLocks noGrp="1"/>
          </p:cNvSpPr>
          <p:nvPr>
            <p:ph type="dt" sz="half" idx="10"/>
          </p:nvPr>
        </p:nvSpPr>
        <p:spPr/>
        <p:txBody>
          <a:bodyPr/>
          <a:lstStyle/>
          <a:p>
            <a:pPr lvl="0"/>
            <a:fld id="{477557C9-F754-4B69-9A98-6045D0B6D5B3}" type="datetime1">
              <a:rPr lang="ja-JP" altLang="en-US" smtClean="0"/>
              <a:t>2019/3/14</a:t>
            </a:fld>
            <a:endParaRPr lang="ja-JP" altLang="en-US" dirty="0"/>
          </a:p>
        </p:txBody>
      </p:sp>
      <p:sp>
        <p:nvSpPr>
          <p:cNvPr id="4" name="フッタプレースホルダー 4"/>
          <p:cNvSpPr>
            <a:spLocks noGrp="1"/>
          </p:cNvSpPr>
          <p:nvPr>
            <p:ph type="ftr" sz="quarter" idx="11"/>
          </p:nvPr>
        </p:nvSpPr>
        <p:spPr/>
        <p:txBody>
          <a:bodyPr/>
          <a:lstStyle/>
          <a:p>
            <a:pPr lvl="0"/>
            <a:endParaRPr lang="ko-KR" altLang="en-US"/>
          </a:p>
        </p:txBody>
      </p:sp>
      <p:sp>
        <p:nvSpPr>
          <p:cNvPr id="5"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表" type="tbl" preserve="1">
  <p:cSld name="タイトル/表">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表プレースホルダー 2"/>
          <p:cNvSpPr>
            <a:spLocks noGrp="1" noTextEdit="1"/>
          </p:cNvSpPr>
          <p:nvPr>
            <p:ph type="tbl" sz="quarter" idx="13"/>
          </p:nvPr>
        </p:nvSpPr>
        <p:spPr>
          <a:xfrm>
            <a:off x="493858" y="1643032"/>
            <a:ext cx="8912315" cy="4525115"/>
          </a:xfrm>
        </p:spPr>
        <p:txBody>
          <a:bodyPr/>
          <a:lstStyle>
            <a:lvl1pPr>
              <a:buNone/>
              <a:defRPr/>
            </a:lvl1pPr>
          </a:lstStyle>
          <a:p>
            <a:pPr lvl="0"/>
            <a:r>
              <a:rPr lang="ko-KR" altLang="en-US"/>
              <a:t>表を追加するには、アイコンをクリックしてください。</a:t>
            </a:r>
          </a:p>
        </p:txBody>
      </p:sp>
      <p:sp>
        <p:nvSpPr>
          <p:cNvPr id="4" name="日付プレースホルダー 3"/>
          <p:cNvSpPr>
            <a:spLocks noGrp="1"/>
          </p:cNvSpPr>
          <p:nvPr>
            <p:ph type="dt" sz="half" idx="10"/>
          </p:nvPr>
        </p:nvSpPr>
        <p:spPr/>
        <p:txBody>
          <a:bodyPr/>
          <a:lstStyle/>
          <a:p>
            <a:pPr lvl="0"/>
            <a:fld id="{21C74623-125C-42ED-9375-8013A1EBA6AE}" type="datetime1">
              <a:rPr lang="ja-JP" altLang="en-US" smtClean="0"/>
              <a:t>2019/3/14</a:t>
            </a:fld>
            <a:endParaRPr lang="ja-JP" altLang="en-US" dirty="0"/>
          </a:p>
        </p:txBody>
      </p:sp>
      <p:sp>
        <p:nvSpPr>
          <p:cNvPr id="5" name="フッタプレースホルダー 4"/>
          <p:cNvSpPr>
            <a:spLocks noGrp="1"/>
          </p:cNvSpPr>
          <p:nvPr>
            <p:ph type="ftr" sz="quarter" idx="11"/>
          </p:nvPr>
        </p:nvSpPr>
        <p:spPr/>
        <p:txBody>
          <a:bodyPr/>
          <a:lstStyle/>
          <a:p>
            <a:pPr lvl="0"/>
            <a:endParaRPr lang="ko-KR" altLang="en-US"/>
          </a:p>
        </p:txBody>
      </p:sp>
      <p:sp>
        <p:nvSpPr>
          <p:cNvPr id="6"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4つの内容" type="fourObj" preserve="1">
  <p:cSld name="タイトル/4つの内容">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ko-KR" altLang="en-US"/>
              <a:t>マスタータイトルスタイルの編集</a:t>
            </a:r>
          </a:p>
        </p:txBody>
      </p:sp>
      <p:sp>
        <p:nvSpPr>
          <p:cNvPr id="3" name="内容プレースホルダー 2"/>
          <p:cNvSpPr>
            <a:spLocks noGrp="1"/>
          </p:cNvSpPr>
          <p:nvPr>
            <p:ph sz="quarter" idx="1"/>
          </p:nvPr>
        </p:nvSpPr>
        <p:spPr>
          <a:xfrm>
            <a:off x="495127" y="1600169"/>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内容プレースホルダー 3"/>
          <p:cNvSpPr>
            <a:spLocks noGrp="1"/>
          </p:cNvSpPr>
          <p:nvPr>
            <p:ph sz="quarter" idx="2"/>
          </p:nvPr>
        </p:nvSpPr>
        <p:spPr>
          <a:xfrm>
            <a:off x="5033807" y="1600169"/>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5" name="内容プレースホルダー 4"/>
          <p:cNvSpPr>
            <a:spLocks noGrp="1"/>
          </p:cNvSpPr>
          <p:nvPr>
            <p:ph sz="quarter" idx="3"/>
          </p:nvPr>
        </p:nvSpPr>
        <p:spPr>
          <a:xfrm>
            <a:off x="493858" y="3984145"/>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6" name="内容プレースホルダー 5"/>
          <p:cNvSpPr>
            <a:spLocks noGrp="1"/>
          </p:cNvSpPr>
          <p:nvPr>
            <p:ph sz="quarter" idx="4"/>
          </p:nvPr>
        </p:nvSpPr>
        <p:spPr>
          <a:xfrm>
            <a:off x="5032537" y="3984145"/>
            <a:ext cx="4373636" cy="219595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7" name="日付プレースホルダー 3"/>
          <p:cNvSpPr>
            <a:spLocks noGrp="1"/>
          </p:cNvSpPr>
          <p:nvPr>
            <p:ph type="dt" sz="half" idx="10"/>
          </p:nvPr>
        </p:nvSpPr>
        <p:spPr/>
        <p:txBody>
          <a:bodyPr/>
          <a:lstStyle/>
          <a:p>
            <a:pPr lvl="0"/>
            <a:fld id="{9AE3FB30-0938-453D-9304-F0EF63630DCD}" type="datetime1">
              <a:rPr lang="ja-JP" altLang="en-US" smtClean="0"/>
              <a:t>2019/3/14</a:t>
            </a:fld>
            <a:endParaRPr lang="ja-JP" altLang="en-US" dirty="0"/>
          </a:p>
        </p:txBody>
      </p:sp>
      <p:sp>
        <p:nvSpPr>
          <p:cNvPr id="8" name="フッタプレースホルダー 4"/>
          <p:cNvSpPr>
            <a:spLocks noGrp="1"/>
          </p:cNvSpPr>
          <p:nvPr>
            <p:ph type="ftr" sz="quarter" idx="11"/>
          </p:nvPr>
        </p:nvSpPr>
        <p:spPr/>
        <p:txBody>
          <a:bodyPr/>
          <a:lstStyle/>
          <a:p>
            <a:pPr lvl="0"/>
            <a:endParaRPr lang="ko-KR" altLang="en-US"/>
          </a:p>
        </p:txBody>
      </p:sp>
      <p:sp>
        <p:nvSpPr>
          <p:cNvPr id="9" name="スライド番号プレースホルダー 5"/>
          <p:cNvSpPr>
            <a:spLocks noGrp="1"/>
          </p:cNvSpPr>
          <p:nvPr>
            <p:ph type="sldNum" sz="quarter" idx="12"/>
          </p:nvPr>
        </p:nvSpPr>
        <p:spPr>
          <a:xfrm>
            <a:off x="7097753" y="6214659"/>
            <a:ext cx="2310845" cy="505022"/>
          </a:xfrm>
          <a:noFill/>
          <a:ln w="25400" cap="flat" cmpd="sng" algn="ctr">
            <a:noFill/>
            <a:prstDash val="solid"/>
            <a:round/>
          </a:ln>
        </p:spPr>
        <p:txBody>
          <a:bodyPr vert="horz" wrap="square" lIns="89994" tIns="46783" rIns="89994" bIns="46783" anchor="ctr">
            <a:noAutofit/>
          </a:bodyPr>
          <a:lstStyle/>
          <a:p>
            <a:pPr marL="450000" lvl="0" indent="-450000" algn="ctr" defTabSz="900111">
              <a:lnSpc>
                <a:spcPct val="110000"/>
              </a:lnSpc>
              <a:spcBef>
                <a:spcPct val="0"/>
              </a:spcBef>
              <a:spcAft>
                <a:spcPct val="0"/>
              </a:spcAft>
              <a:buClr>
                <a:srgbClr val="000000">
                  <a:alpha val="100000"/>
                </a:srgbClr>
              </a:buClr>
              <a:buSzPct val="100000"/>
              <a:buNone/>
            </a:pPr>
            <a:fld id="{3F01DB34-DAB2-451D-8160-1F7048C33B57}" type="slidenum">
              <a:rPr lang="ja-JP" altLang="en-US" sz="1400" b="0" i="0" spc="5">
                <a:solidFill>
                  <a:schemeClr val="tx1"/>
                </a:solidFill>
                <a:latin typeface="Arial"/>
                <a:ea typeface="ＭＳ Ｐゴシック"/>
                <a:sym typeface="Wingdings"/>
              </a:rPr>
              <a:pPr marL="450000" lvl="0" indent="-450000" algn="ctr" defTabSz="900111">
                <a:lnSpc>
                  <a:spcPct val="110000"/>
                </a:lnSpc>
                <a:spcBef>
                  <a:spcPct val="0"/>
                </a:spcBef>
                <a:spcAft>
                  <a:spcPct val="0"/>
                </a:spcAft>
                <a:buClr>
                  <a:srgbClr val="000000">
                    <a:alpha val="100000"/>
                  </a:srgbClr>
                </a:buClr>
                <a:buSzPct val="100000"/>
                <a:buNone/>
              </a:pPr>
              <a:t>‹#›</a:t>
            </a:fld>
            <a:r>
              <a:rPr lang="ja-JP" altLang="en-US" sz="1400" b="0" i="0" spc="5" dirty="0">
                <a:solidFill>
                  <a:schemeClr val="tx1"/>
                </a:solidFill>
                <a:latin typeface="Arial"/>
                <a:ea typeface="ＭＳ Ｐゴシック"/>
                <a:sym typeface="Wingdings"/>
              </a:rPr>
              <a:t>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画像/説明" type="picTx" preserve="1">
  <p:cSld name="画像/説明">
    <p:spTree>
      <p:nvGrpSpPr>
        <p:cNvPr id="1" name=""/>
        <p:cNvGrpSpPr/>
        <p:nvPr/>
      </p:nvGrpSpPr>
      <p:grpSpPr>
        <a:xfrm>
          <a:off x="0" y="0"/>
          <a:ext cx="0" cy="0"/>
          <a:chOff x="0" y="0"/>
          <a:chExt cx="0" cy="0"/>
        </a:xfrm>
      </p:grpSpPr>
      <p:sp>
        <p:nvSpPr>
          <p:cNvPr id="2" name="タイトル 1"/>
          <p:cNvSpPr>
            <a:spLocks noGrp="1"/>
          </p:cNvSpPr>
          <p:nvPr>
            <p:ph type="title"/>
          </p:nvPr>
        </p:nvSpPr>
        <p:spPr>
          <a:xfrm>
            <a:off x="1940972" y="4800510"/>
            <a:ext cx="5941543" cy="566726"/>
          </a:xfrm>
        </p:spPr>
        <p:txBody>
          <a:bodyPr anchor="b"/>
          <a:lstStyle>
            <a:lvl1pPr algn="l">
              <a:defRPr sz="2000" b="1"/>
            </a:lvl1pPr>
          </a:lstStyle>
          <a:p>
            <a:pPr lvl="0"/>
            <a:r>
              <a:rPr lang="ko-KR" altLang="en-US"/>
              <a:t>マスタータイトルスタイルの編集</a:t>
            </a:r>
          </a:p>
        </p:txBody>
      </p:sp>
      <p:sp>
        <p:nvSpPr>
          <p:cNvPr id="3" name="画像プレースホルダー 2"/>
          <p:cNvSpPr>
            <a:spLocks noGrp="1" noTextEdit="1"/>
          </p:cNvSpPr>
          <p:nvPr>
            <p:ph type="pic" idx="1"/>
          </p:nvPr>
        </p:nvSpPr>
        <p:spPr>
          <a:xfrm>
            <a:off x="1940972" y="612763"/>
            <a:ext cx="5941543" cy="411472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a:t>画像を追加するには、アイコンをクリックしてください。</a:t>
            </a:r>
          </a:p>
        </p:txBody>
      </p:sp>
      <p:sp>
        <p:nvSpPr>
          <p:cNvPr id="4" name="テキストプレースホルダー 3"/>
          <p:cNvSpPr>
            <a:spLocks noGrp="1"/>
          </p:cNvSpPr>
          <p:nvPr>
            <p:ph type="body" sz="half" idx="2"/>
          </p:nvPr>
        </p:nvSpPr>
        <p:spPr>
          <a:xfrm>
            <a:off x="1940972" y="5367238"/>
            <a:ext cx="5941543" cy="8048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マスターテキストスタイルの編集</a:t>
            </a:r>
          </a:p>
        </p:txBody>
      </p:sp>
      <p:sp>
        <p:nvSpPr>
          <p:cNvPr id="5" name="日付プレースホルダー 3"/>
          <p:cNvSpPr>
            <a:spLocks noGrp="1"/>
          </p:cNvSpPr>
          <p:nvPr>
            <p:ph type="dt" sz="half" idx="10"/>
          </p:nvPr>
        </p:nvSpPr>
        <p:spPr/>
        <p:txBody>
          <a:bodyPr/>
          <a:lstStyle/>
          <a:p>
            <a:pPr lvl="0"/>
            <a:fld id="{A29533EA-C10B-4D14-AA1D-C5649EE9D080}" type="datetime1">
              <a:rPr lang="ja-JP" altLang="en-US" smtClean="0"/>
              <a:t>2019/3/14</a:t>
            </a:fld>
            <a:endParaRPr lang="ja-JP" altLang="en-US" dirty="0"/>
          </a:p>
        </p:txBody>
      </p:sp>
      <p:sp>
        <p:nvSpPr>
          <p:cNvPr id="6" name="フッタプレースホルダー 4"/>
          <p:cNvSpPr>
            <a:spLocks noGrp="1"/>
          </p:cNvSpPr>
          <p:nvPr>
            <p:ph type="ftr" sz="quarter" idx="11"/>
          </p:nvPr>
        </p:nvSpPr>
        <p:spPr/>
        <p:txBody>
          <a:bodyPr/>
          <a:lstStyle/>
          <a:p>
            <a:pPr lvl="0"/>
            <a:endParaRPr lang="ko-KR" altLang="en-US"/>
          </a:p>
        </p:txBody>
      </p:sp>
      <p:sp>
        <p:nvSpPr>
          <p:cNvPr id="7" name="スライド番号プレースホルダー 5"/>
          <p:cNvSpPr>
            <a:spLocks noGrp="1"/>
          </p:cNvSpPr>
          <p:nvPr>
            <p:ph type="sldNum" sz="quarter" idx="12"/>
          </p:nvPr>
        </p:nvSpPr>
        <p:spPr/>
        <p:txBody>
          <a:bodyPr/>
          <a:lstStyle/>
          <a:p>
            <a:pPr lvl="0"/>
            <a:fld id="{AD22CD3B-FDDF-4998-970C-76E6E0BEC65F}" type="slidenum">
              <a:rPr lang="ko-KR" altLang="en-US"/>
              <a:pPr lvl="0"/>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image" Target="../media/image8.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image" Target="../media/image7.png"/><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19" Type="http://schemas.openxmlformats.org/officeDocument/2006/relationships/image" Target="../media/image4.jpeg"/><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theme" Target="../theme/theme3.xml"/><Relationship Id="rId18" Type="http://schemas.openxmlformats.org/officeDocument/2006/relationships/image" Target="../media/image4.jpe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image" Target="../media/image8.png"/><Relationship Id="rId2" Type="http://schemas.openxmlformats.org/officeDocument/2006/relationships/slideLayout" Target="../slideLayouts/slideLayout27.xml"/><Relationship Id="rId16" Type="http://schemas.openxmlformats.org/officeDocument/2006/relationships/image" Target="../media/image7.pn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6.png"/><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JUST Slide">
    <p:bg>
      <p:bgPr>
        <a:solidFill>
          <a:srgbClr val="FFFFFF">
            <a:alpha val="100000"/>
          </a:srgbClr>
        </a:solidFill>
        <a:effectLst/>
      </p:bgPr>
    </p:bg>
    <p:spTree>
      <p:nvGrpSpPr>
        <p:cNvPr id="1" name=""/>
        <p:cNvGrpSpPr/>
        <p:nvPr/>
      </p:nvGrpSpPr>
      <p:grpSpPr>
        <a:xfrm>
          <a:off x="0" y="0"/>
          <a:ext cx="0" cy="0"/>
          <a:chOff x="0" y="0"/>
          <a:chExt cx="0" cy="0"/>
        </a:xfrm>
      </p:grpSpPr>
      <p:sp>
        <p:nvSpPr>
          <p:cNvPr id="2" name="タイトルプレースホルダー 1"/>
          <p:cNvSpPr>
            <a:spLocks noGrp="1"/>
          </p:cNvSpPr>
          <p:nvPr>
            <p:ph type="title"/>
          </p:nvPr>
        </p:nvSpPr>
        <p:spPr>
          <a:xfrm>
            <a:off x="495127" y="274632"/>
            <a:ext cx="8912315" cy="1142978"/>
          </a:xfrm>
          <a:prstGeom prst="rect">
            <a:avLst/>
          </a:prstGeom>
        </p:spPr>
        <p:txBody>
          <a:bodyPr vert="horz" lIns="91440" tIns="45720" rIns="91440" bIns="45720" anchor="ctr">
            <a:normAutofit/>
          </a:bodyPr>
          <a:lstStyle/>
          <a:p>
            <a:pPr lvl="0"/>
            <a:r>
              <a:rPr lang="ko-KR" altLang="en-US"/>
              <a:t>マスタータイトルスタイルの編集</a:t>
            </a:r>
          </a:p>
        </p:txBody>
      </p:sp>
      <p:sp>
        <p:nvSpPr>
          <p:cNvPr id="3" name="テキストプレースホルダー 2"/>
          <p:cNvSpPr>
            <a:spLocks noGrp="1"/>
          </p:cNvSpPr>
          <p:nvPr>
            <p:ph type="body" idx="1"/>
          </p:nvPr>
        </p:nvSpPr>
        <p:spPr>
          <a:xfrm>
            <a:off x="495127" y="1600169"/>
            <a:ext cx="8912315" cy="4525878"/>
          </a:xfrm>
          <a:prstGeom prst="rect">
            <a:avLst/>
          </a:prstGeom>
        </p:spPr>
        <p:txBody>
          <a:bodyPr vert="horz" lIns="91440" tIns="45720" rIns="91440" bIns="45720">
            <a:normAutofit/>
          </a:body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日付プレースホルダー 3"/>
          <p:cNvSpPr>
            <a:spLocks noGrp="1"/>
          </p:cNvSpPr>
          <p:nvPr>
            <p:ph type="dt" sz="half" idx="2"/>
          </p:nvPr>
        </p:nvSpPr>
        <p:spPr>
          <a:xfrm>
            <a:off x="495127" y="6356231"/>
            <a:ext cx="2310599" cy="365118"/>
          </a:xfrm>
          <a:prstGeom prst="rect">
            <a:avLst/>
          </a:prstGeom>
        </p:spPr>
        <p:txBody>
          <a:bodyPr vert="horz" lIns="91440" tIns="45720" rIns="91440" bIns="45720" anchor="ctr"/>
          <a:lstStyle>
            <a:lvl1pPr algn="l">
              <a:defRPr sz="1200">
                <a:solidFill>
                  <a:schemeClr val="tx1">
                    <a:tint val="75000"/>
                  </a:schemeClr>
                </a:solidFill>
              </a:defRPr>
            </a:lvl1pPr>
          </a:lstStyle>
          <a:p>
            <a:pPr lvl="0"/>
            <a:fld id="{B76D61FF-9DE5-4A8E-9350-D3218B001ADD}" type="datetime1">
              <a:rPr lang="ja-JP" altLang="en-US" smtClean="0"/>
              <a:t>2019/3/14</a:t>
            </a:fld>
            <a:endParaRPr lang="ja-JP" altLang="en-US" dirty="0"/>
          </a:p>
        </p:txBody>
      </p:sp>
      <p:sp>
        <p:nvSpPr>
          <p:cNvPr id="5" name="フッタプレースホルダー 4"/>
          <p:cNvSpPr>
            <a:spLocks noGrp="1"/>
          </p:cNvSpPr>
          <p:nvPr>
            <p:ph type="ftr" sz="quarter" idx="3"/>
          </p:nvPr>
        </p:nvSpPr>
        <p:spPr>
          <a:xfrm>
            <a:off x="3383378" y="6356231"/>
            <a:ext cx="3135813" cy="365118"/>
          </a:xfrm>
          <a:prstGeom prst="rect">
            <a:avLst/>
          </a:prstGeom>
        </p:spPr>
        <p:txBody>
          <a:bodyPr vert="horz" lIns="91440" tIns="45720" rIns="91440" bIns="45720" anchor="ctr"/>
          <a:lstStyle>
            <a:lvl1pPr algn="ctr">
              <a:defRPr sz="1200">
                <a:solidFill>
                  <a:schemeClr val="tx1">
                    <a:tint val="75000"/>
                  </a:schemeClr>
                </a:solidFill>
              </a:defRPr>
            </a:lvl1pPr>
          </a:lstStyle>
          <a:p>
            <a:pPr lvl="0"/>
            <a:endParaRPr lang="ko-KR" altLang="en-US"/>
          </a:p>
        </p:txBody>
      </p:sp>
      <p:sp>
        <p:nvSpPr>
          <p:cNvPr id="6" name="スライド番号プレースホルダー 5"/>
          <p:cNvSpPr>
            <a:spLocks noGrp="1"/>
          </p:cNvSpPr>
          <p:nvPr>
            <p:ph type="sldNum" sz="quarter" idx="4"/>
          </p:nvPr>
        </p:nvSpPr>
        <p:spPr>
          <a:xfrm>
            <a:off x="7097753" y="6214659"/>
            <a:ext cx="2310845" cy="505022"/>
          </a:xfrm>
          <a:prstGeom prst="rect">
            <a:avLst/>
          </a:prstGeom>
          <a:noFill/>
          <a:ln w="25400" cap="flat" cmpd="sng" algn="ctr">
            <a:noFill/>
            <a:prstDash val="solid"/>
            <a:round/>
          </a:ln>
        </p:spPr>
        <p:txBody>
          <a:bodyPr vert="horz" wrap="square" lIns="89994" tIns="46783" rIns="89994" bIns="46783" anchor="ctr">
            <a:noAutofit/>
          </a:bodyPr>
          <a:lstStyle>
            <a:lvl1pPr algn="r">
              <a:defRPr sz="1200">
                <a:solidFill>
                  <a:schemeClr val="tx1">
                    <a:tint val="75000"/>
                  </a:schemeClr>
                </a:solidFill>
              </a:defRPr>
            </a:lvl1pPr>
          </a:lstStyle>
          <a:p>
            <a:pPr marL="450000" lvl="0" indent="-450000" algn="ctr" defTabSz="900111">
              <a:lnSpc>
                <a:spcPct val="110000"/>
              </a:lnSpc>
              <a:spcBef>
                <a:spcPct val="0"/>
              </a:spcBef>
              <a:spcAft>
                <a:spcPct val="0"/>
              </a:spcAft>
              <a:buClr>
                <a:srgbClr val="000000">
                  <a:alpha val="100000"/>
                </a:srgbClr>
              </a:buClr>
              <a:buSzPct val="100000"/>
              <a:buNone/>
            </a:pPr>
            <a:fld id="{3F01DB34-DAB2-451D-8160-1F7048C33B57}" type="slidenum">
              <a:rPr lang="ja-JP" altLang="en-US" sz="1400" b="0" i="0" spc="5">
                <a:solidFill>
                  <a:schemeClr val="tx1"/>
                </a:solidFill>
                <a:latin typeface="Arial"/>
                <a:ea typeface="ＭＳ Ｐゴシック"/>
                <a:sym typeface="Wingdings"/>
              </a:rPr>
              <a:pPr marL="450000" lvl="0" indent="-450000" algn="ctr" defTabSz="900111">
                <a:lnSpc>
                  <a:spcPct val="110000"/>
                </a:lnSpc>
                <a:spcBef>
                  <a:spcPct val="0"/>
                </a:spcBef>
                <a:spcAft>
                  <a:spcPct val="0"/>
                </a:spcAft>
                <a:buClr>
                  <a:srgbClr val="000000">
                    <a:alpha val="100000"/>
                  </a:srgbClr>
                </a:buClr>
                <a:buSzPct val="100000"/>
                <a:buNone/>
              </a:pPr>
              <a:t>‹#›</a:t>
            </a:fld>
            <a:r>
              <a:rPr lang="ja-JP" altLang="en-US" sz="1400" b="0" i="0" spc="5" dirty="0">
                <a:solidFill>
                  <a:schemeClr val="tx1"/>
                </a:solidFill>
                <a:latin typeface="Arial"/>
                <a:ea typeface="ＭＳ Ｐゴシック"/>
                <a:sym typeface="Wingdings"/>
              </a:rPr>
              <a:t> </a:t>
            </a:r>
          </a:p>
        </p:txBody>
      </p:sp>
      <p:sp>
        <p:nvSpPr>
          <p:cNvPr id="7" name="フリーフォーム 6"/>
          <p:cNvSpPr/>
          <p:nvPr/>
        </p:nvSpPr>
        <p:spPr>
          <a:xfrm>
            <a:off x="876721" y="3359058"/>
            <a:ext cx="5202990" cy="109602"/>
          </a:xfrm>
          <a:custGeom>
            <a:avLst/>
            <a:gdLst/>
            <a:ahLst/>
            <a:cxnLst/>
            <a:rect l="l" t="t" r="r" b="b"/>
            <a:pathLst>
              <a:path w="3276" h="69" extrusionOk="0">
                <a:moveTo>
                  <a:pt x="0" y="0"/>
                </a:moveTo>
                <a:lnTo>
                  <a:pt x="3276" y="0"/>
                </a:lnTo>
                <a:lnTo>
                  <a:pt x="3276" y="69"/>
                </a:lnTo>
                <a:lnTo>
                  <a:pt x="0" y="69"/>
                </a:lnTo>
                <a:lnTo>
                  <a:pt x="0" y="0"/>
                </a:lnTo>
              </a:path>
            </a:pathLst>
          </a:custGeom>
          <a:solidFill>
            <a:srgbClr val="0000FF"/>
          </a:solidFill>
          <a:ln w="9243" cap="rnd" cmpd="sng" algn="ctr">
            <a:solidFill>
              <a:srgbClr val="0000FF"/>
            </a:solidFill>
            <a:prstDash val="solid"/>
            <a:round/>
          </a:ln>
        </p:spPr>
        <p:txBody>
          <a:bodyPr anchor="ctr"/>
          <a:lstStyle/>
          <a:p>
            <a:pPr algn="ctr"/>
            <a:endParaRPr lang="ja-JP" altLang="en-US" dirty="0"/>
          </a:p>
        </p:txBody>
      </p:sp>
      <p:pic>
        <p:nvPicPr>
          <p:cNvPr id="8" name="絵 7"/>
          <p:cNvPicPr/>
          <p:nvPr/>
        </p:nvPicPr>
        <p:blipFill rotWithShape="1">
          <a:blip r:embed="rId14">
            <a:lum/>
          </a:blip>
          <a:srcRect/>
          <a:stretch>
            <a:fillRect/>
          </a:stretch>
        </p:blipFill>
        <p:spPr>
          <a:xfrm>
            <a:off x="999000" y="3122432"/>
            <a:ext cx="8628807" cy="276324"/>
          </a:xfrm>
          <a:prstGeom prst="rect">
            <a:avLst/>
          </a:prstGeom>
          <a:noFill/>
          <a:ln w="25400" cap="flat" cmpd="sng" algn="ctr">
            <a:noFill/>
            <a:prstDash val="solid"/>
            <a:round/>
          </a:ln>
        </p:spPr>
      </p:pic>
      <p:pic>
        <p:nvPicPr>
          <p:cNvPr id="9" name="絵 8"/>
          <p:cNvPicPr/>
          <p:nvPr/>
        </p:nvPicPr>
        <p:blipFill rotWithShape="1">
          <a:blip r:embed="rId15">
            <a:lum/>
          </a:blip>
          <a:srcRect/>
          <a:stretch>
            <a:fillRect/>
          </a:stretch>
        </p:blipFill>
        <p:spPr>
          <a:xfrm>
            <a:off x="781411" y="3179606"/>
            <a:ext cx="8711387" cy="276324"/>
          </a:xfrm>
          <a:prstGeom prst="rect">
            <a:avLst/>
          </a:prstGeom>
          <a:noFill/>
          <a:ln w="25400" cap="flat" cmpd="sng" algn="ctr">
            <a:noFill/>
            <a:prstDash val="solid"/>
            <a:round/>
          </a:ln>
        </p:spPr>
      </p:pic>
      <p:pic>
        <p:nvPicPr>
          <p:cNvPr id="10" name="絵 9"/>
          <p:cNvPicPr/>
          <p:nvPr/>
        </p:nvPicPr>
        <p:blipFill rotWithShape="1">
          <a:blip r:embed="rId16">
            <a:lum/>
          </a:blip>
          <a:srcRect/>
          <a:stretch>
            <a:fillRect/>
          </a:stretch>
        </p:blipFill>
        <p:spPr>
          <a:xfrm>
            <a:off x="155667" y="606697"/>
            <a:ext cx="1424631" cy="5376081"/>
          </a:xfrm>
          <a:prstGeom prst="rect">
            <a:avLst/>
          </a:prstGeom>
          <a:noFill/>
          <a:ln w="25400" cap="flat" cmpd="sng" algn="ctr">
            <a:noFill/>
            <a:prstDash val="solid"/>
            <a:round/>
          </a:ln>
        </p:spPr>
      </p:pic>
      <p:pic>
        <p:nvPicPr>
          <p:cNvPr id="11" name="絵 10" descr="jila_logo"/>
          <p:cNvPicPr/>
          <p:nvPr/>
        </p:nvPicPr>
        <p:blipFill rotWithShape="1">
          <a:blip r:embed="rId17">
            <a:lum/>
          </a:blip>
          <a:srcRect/>
          <a:stretch>
            <a:fillRect/>
          </a:stretch>
        </p:blipFill>
        <p:spPr>
          <a:xfrm>
            <a:off x="4258038" y="6014548"/>
            <a:ext cx="1321392" cy="843323"/>
          </a:xfrm>
          <a:prstGeom prst="rect">
            <a:avLst/>
          </a:prstGeom>
          <a:noFill/>
          <a:ln w="25400" cap="flat" cmpd="sng" algn="ctr">
            <a:noFill/>
            <a:prstDash val="solid"/>
            <a:round/>
          </a:ln>
        </p:spPr>
      </p:pic>
      <p:pic>
        <p:nvPicPr>
          <p:cNvPr id="12" name="絵 11" descr="jila_logo"/>
          <p:cNvPicPr/>
          <p:nvPr/>
        </p:nvPicPr>
        <p:blipFill rotWithShape="1">
          <a:blip r:embed="rId17">
            <a:lum/>
          </a:blip>
          <a:srcRect/>
          <a:stretch>
            <a:fillRect/>
          </a:stretch>
        </p:blipFill>
        <p:spPr>
          <a:xfrm>
            <a:off x="7447168" y="258904"/>
            <a:ext cx="2171090" cy="1383299"/>
          </a:xfrm>
          <a:prstGeom prst="rect">
            <a:avLst/>
          </a:prstGeom>
          <a:noFill/>
          <a:ln w="25400" cap="flat" cmpd="sng" algn="ctr">
            <a:noFill/>
            <a:prstDash val="solid"/>
            <a:round/>
          </a:ln>
        </p:spPr>
      </p:pic>
      <p:pic>
        <p:nvPicPr>
          <p:cNvPr id="13" name="絵 12"/>
          <p:cNvPicPr/>
          <p:nvPr/>
        </p:nvPicPr>
        <p:blipFill rotWithShape="1">
          <a:blip r:embed="rId18">
            <a:lum/>
          </a:blip>
          <a:srcRect/>
          <a:stretch>
            <a:fillRect/>
          </a:stretch>
        </p:blipFill>
        <p:spPr>
          <a:xfrm>
            <a:off x="163595" y="5914492"/>
            <a:ext cx="9575378" cy="274761"/>
          </a:xfrm>
          <a:prstGeom prst="rect">
            <a:avLst/>
          </a:prstGeom>
          <a:noFill/>
          <a:ln w="25400" cap="flat" cmpd="sng" algn="ctr">
            <a:noFill/>
            <a:prstDash val="solid"/>
            <a:round/>
          </a:ln>
        </p:spPr>
      </p:pic>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latinLnBrk="0" hangingPunct="1">
        <a:defRPr>
          <a:solidFill>
            <a:schemeClr val="tx2"/>
          </a:solidFill>
        </a:defRPr>
      </a:lvl2pPr>
      <a:lvl3pPr eaLnBrk="1" latinLnBrk="0" hangingPunct="1">
        <a:defRPr>
          <a:solidFill>
            <a:schemeClr val="tx2"/>
          </a:solidFill>
        </a:defRPr>
      </a:lvl3pPr>
      <a:lvl4pPr eaLnBrk="1" latinLnBrk="0" hangingPunct="1">
        <a:defRPr>
          <a:solidFill>
            <a:schemeClr val="tx2"/>
          </a:solidFill>
        </a:defRPr>
      </a:lvl4pPr>
      <a:lvl5pPr eaLnBrk="1" latinLnBrk="0" hangingPunct="1">
        <a:defRPr>
          <a:solidFill>
            <a:schemeClr val="tx2"/>
          </a:solidFill>
        </a:defRPr>
      </a:lvl5pPr>
      <a:lvl6pPr eaLnBrk="1" latinLnBrk="0" hangingPunct="1">
        <a:defRPr>
          <a:solidFill>
            <a:schemeClr val="tx2"/>
          </a:solidFill>
        </a:defRPr>
      </a:lvl6pPr>
      <a:lvl7pPr eaLnBrk="1" latinLnBrk="0" hangingPunct="1">
        <a:defRPr>
          <a:solidFill>
            <a:schemeClr val="tx2"/>
          </a:solidFill>
        </a:defRPr>
      </a:lvl7pPr>
      <a:lvl8pPr eaLnBrk="1" latinLnBrk="0" hangingPunct="1">
        <a:defRPr>
          <a:solidFill>
            <a:schemeClr val="tx2"/>
          </a:solidFill>
        </a:defRPr>
      </a:lvl8pPr>
      <a:lvl9pPr eaLnBrk="1" latinLnBrk="0" hangingPunct="1">
        <a:defRPr>
          <a:solidFill>
            <a:schemeClr val="tx2"/>
          </a:solidFill>
        </a:defRPr>
      </a:lvl9pPr>
    </p:titleStyle>
    <p:bodyStyle>
      <a:lvl1pPr marL="342900" indent="-342900" algn="l" defTabSz="9144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ko-K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1_JUST Slide">
    <p:bg>
      <p:bgPr>
        <a:solidFill>
          <a:srgbClr val="FFFFFF">
            <a:alpha val="100000"/>
          </a:srgbClr>
        </a:solidFill>
        <a:effectLst/>
      </p:bgPr>
    </p:bg>
    <p:spTree>
      <p:nvGrpSpPr>
        <p:cNvPr id="1" name=""/>
        <p:cNvGrpSpPr/>
        <p:nvPr/>
      </p:nvGrpSpPr>
      <p:grpSpPr>
        <a:xfrm>
          <a:off x="0" y="0"/>
          <a:ext cx="0" cy="0"/>
          <a:chOff x="0" y="0"/>
          <a:chExt cx="0" cy="0"/>
        </a:xfrm>
      </p:grpSpPr>
      <p:sp>
        <p:nvSpPr>
          <p:cNvPr id="2" name="タイトルプレースホルダー 1"/>
          <p:cNvSpPr>
            <a:spLocks noGrp="1"/>
          </p:cNvSpPr>
          <p:nvPr>
            <p:ph type="title"/>
          </p:nvPr>
        </p:nvSpPr>
        <p:spPr>
          <a:xfrm>
            <a:off x="495127" y="274632"/>
            <a:ext cx="8912315" cy="1142978"/>
          </a:xfrm>
          <a:prstGeom prst="rect">
            <a:avLst/>
          </a:prstGeom>
        </p:spPr>
        <p:txBody>
          <a:bodyPr vert="horz" lIns="91440" tIns="45720" rIns="91440" bIns="45720" anchor="ctr">
            <a:normAutofit/>
          </a:bodyPr>
          <a:lstStyle/>
          <a:p>
            <a:pPr lvl="0"/>
            <a:r>
              <a:rPr lang="ko-KR" altLang="en-US"/>
              <a:t>マスタータイトルスタイルの編集</a:t>
            </a:r>
          </a:p>
        </p:txBody>
      </p:sp>
      <p:sp>
        <p:nvSpPr>
          <p:cNvPr id="3" name="テキストプレースホルダー 2"/>
          <p:cNvSpPr>
            <a:spLocks noGrp="1"/>
          </p:cNvSpPr>
          <p:nvPr>
            <p:ph type="body" idx="1"/>
          </p:nvPr>
        </p:nvSpPr>
        <p:spPr>
          <a:xfrm>
            <a:off x="495127" y="1600169"/>
            <a:ext cx="8912315" cy="4525878"/>
          </a:xfrm>
          <a:prstGeom prst="rect">
            <a:avLst/>
          </a:prstGeom>
        </p:spPr>
        <p:txBody>
          <a:bodyPr vert="horz" lIns="91440" tIns="45720" rIns="91440" bIns="45720">
            <a:normAutofit/>
          </a:body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日付プレースホルダー 3"/>
          <p:cNvSpPr>
            <a:spLocks noGrp="1"/>
          </p:cNvSpPr>
          <p:nvPr>
            <p:ph type="dt" sz="half" idx="2"/>
          </p:nvPr>
        </p:nvSpPr>
        <p:spPr>
          <a:xfrm>
            <a:off x="495127" y="6356231"/>
            <a:ext cx="2310599" cy="365118"/>
          </a:xfrm>
          <a:prstGeom prst="rect">
            <a:avLst/>
          </a:prstGeom>
        </p:spPr>
        <p:txBody>
          <a:bodyPr vert="horz" lIns="91440" tIns="45720" rIns="91440" bIns="45720" anchor="ctr"/>
          <a:lstStyle>
            <a:lvl1pPr algn="l">
              <a:defRPr sz="1200">
                <a:solidFill>
                  <a:schemeClr val="tx1">
                    <a:tint val="75000"/>
                  </a:schemeClr>
                </a:solidFill>
              </a:defRPr>
            </a:lvl1pPr>
          </a:lstStyle>
          <a:p>
            <a:pPr lvl="0"/>
            <a:fld id="{51A156C1-CE3C-49BC-BE9D-E678352C5969}" type="datetime1">
              <a:rPr lang="ja-JP" altLang="en-US" smtClean="0"/>
              <a:t>2019/3/14</a:t>
            </a:fld>
            <a:endParaRPr lang="ja-JP" altLang="en-US" dirty="0"/>
          </a:p>
        </p:txBody>
      </p:sp>
      <p:sp>
        <p:nvSpPr>
          <p:cNvPr id="5" name="フッタプレースホルダー 4"/>
          <p:cNvSpPr>
            <a:spLocks noGrp="1"/>
          </p:cNvSpPr>
          <p:nvPr>
            <p:ph type="ftr" sz="quarter" idx="3"/>
          </p:nvPr>
        </p:nvSpPr>
        <p:spPr>
          <a:xfrm>
            <a:off x="3383378" y="6356231"/>
            <a:ext cx="3135813" cy="365118"/>
          </a:xfrm>
          <a:prstGeom prst="rect">
            <a:avLst/>
          </a:prstGeom>
        </p:spPr>
        <p:txBody>
          <a:bodyPr vert="horz" lIns="91440" tIns="45720" rIns="91440" bIns="45720" anchor="ctr"/>
          <a:lstStyle>
            <a:lvl1pPr algn="ctr">
              <a:defRPr sz="1200">
                <a:solidFill>
                  <a:schemeClr val="tx1">
                    <a:tint val="75000"/>
                  </a:schemeClr>
                </a:solidFill>
              </a:defRPr>
            </a:lvl1pPr>
          </a:lstStyle>
          <a:p>
            <a:pPr lvl="0"/>
            <a:endParaRPr lang="ko-KR" altLang="en-US"/>
          </a:p>
        </p:txBody>
      </p:sp>
      <p:sp>
        <p:nvSpPr>
          <p:cNvPr id="6" name="スライド番号プレースホルダー 5"/>
          <p:cNvSpPr>
            <a:spLocks noGrp="1"/>
          </p:cNvSpPr>
          <p:nvPr>
            <p:ph type="sldNum" sz="quarter" idx="4"/>
          </p:nvPr>
        </p:nvSpPr>
        <p:spPr>
          <a:xfrm>
            <a:off x="7097753" y="6214659"/>
            <a:ext cx="2310845" cy="505022"/>
          </a:xfrm>
          <a:prstGeom prst="rect">
            <a:avLst/>
          </a:prstGeom>
          <a:noFill/>
          <a:ln w="25400" cap="flat" cmpd="sng" algn="ctr">
            <a:noFill/>
            <a:prstDash val="solid"/>
            <a:round/>
          </a:ln>
        </p:spPr>
        <p:txBody>
          <a:bodyPr vert="horz" wrap="square" lIns="89994" tIns="46783" rIns="89994" bIns="46783" anchor="ctr">
            <a:noAutofit/>
          </a:bodyPr>
          <a:lstStyle>
            <a:lvl1pPr algn="r">
              <a:defRPr sz="1200">
                <a:solidFill>
                  <a:schemeClr val="tx1">
                    <a:tint val="75000"/>
                  </a:schemeClr>
                </a:solidFill>
              </a:defRPr>
            </a:lvl1pPr>
          </a:lstStyle>
          <a:p>
            <a:pPr marL="450000" lvl="0" indent="-450000" algn="ctr" defTabSz="900111">
              <a:lnSpc>
                <a:spcPct val="110000"/>
              </a:lnSpc>
              <a:spcBef>
                <a:spcPct val="0"/>
              </a:spcBef>
              <a:spcAft>
                <a:spcPct val="0"/>
              </a:spcAft>
              <a:buClr>
                <a:srgbClr val="000000">
                  <a:alpha val="100000"/>
                </a:srgbClr>
              </a:buClr>
              <a:buSzPct val="100000"/>
              <a:buNone/>
            </a:pPr>
            <a:fld id="{3F01DB34-DAB2-451D-8160-1F7048C33B57}" type="slidenum">
              <a:rPr lang="ja-JP" altLang="en-US" sz="1400" b="0" i="0" spc="5">
                <a:solidFill>
                  <a:schemeClr val="tx1"/>
                </a:solidFill>
                <a:latin typeface="Arial"/>
                <a:ea typeface="ＭＳ Ｐゴシック"/>
                <a:sym typeface="Wingdings"/>
              </a:rPr>
              <a:pPr marL="450000" lvl="0" indent="-450000" algn="ctr" defTabSz="900111">
                <a:lnSpc>
                  <a:spcPct val="110000"/>
                </a:lnSpc>
                <a:spcBef>
                  <a:spcPct val="0"/>
                </a:spcBef>
                <a:spcAft>
                  <a:spcPct val="0"/>
                </a:spcAft>
                <a:buClr>
                  <a:srgbClr val="000000">
                    <a:alpha val="100000"/>
                  </a:srgbClr>
                </a:buClr>
                <a:buSzPct val="100000"/>
                <a:buNone/>
              </a:pPr>
              <a:t>‹#›</a:t>
            </a:fld>
            <a:r>
              <a:rPr lang="ja-JP" altLang="en-US" sz="1400" b="0" i="0" spc="5" dirty="0">
                <a:solidFill>
                  <a:schemeClr val="tx1"/>
                </a:solidFill>
                <a:latin typeface="Arial"/>
                <a:ea typeface="ＭＳ Ｐゴシック"/>
                <a:sym typeface="Wingdings"/>
              </a:rPr>
              <a:t> </a:t>
            </a:r>
          </a:p>
        </p:txBody>
      </p:sp>
      <p:pic>
        <p:nvPicPr>
          <p:cNvPr id="7" name="絵 6"/>
          <p:cNvPicPr/>
          <p:nvPr/>
        </p:nvPicPr>
        <p:blipFill rotWithShape="1">
          <a:blip r:embed="rId15">
            <a:lum/>
          </a:blip>
          <a:srcRect/>
          <a:stretch>
            <a:fillRect/>
          </a:stretch>
        </p:blipFill>
        <p:spPr>
          <a:xfrm>
            <a:off x="163595" y="987879"/>
            <a:ext cx="9575378" cy="277944"/>
          </a:xfrm>
          <a:prstGeom prst="rect">
            <a:avLst/>
          </a:prstGeom>
          <a:noFill/>
          <a:ln w="25400" cap="flat" cmpd="sng" algn="ctr">
            <a:noFill/>
            <a:prstDash val="solid"/>
            <a:round/>
          </a:ln>
        </p:spPr>
      </p:pic>
      <p:pic>
        <p:nvPicPr>
          <p:cNvPr id="8" name="絵 7"/>
          <p:cNvPicPr/>
          <p:nvPr/>
        </p:nvPicPr>
        <p:blipFill rotWithShape="1">
          <a:blip r:embed="rId16">
            <a:lum/>
          </a:blip>
          <a:srcRect/>
          <a:stretch>
            <a:fillRect/>
          </a:stretch>
        </p:blipFill>
        <p:spPr>
          <a:xfrm>
            <a:off x="163595" y="5857318"/>
            <a:ext cx="9575378" cy="276324"/>
          </a:xfrm>
          <a:prstGeom prst="rect">
            <a:avLst/>
          </a:prstGeom>
          <a:noFill/>
          <a:ln w="25400" cap="flat" cmpd="sng" algn="ctr">
            <a:noFill/>
            <a:prstDash val="solid"/>
            <a:round/>
          </a:ln>
        </p:spPr>
      </p:pic>
      <p:sp>
        <p:nvSpPr>
          <p:cNvPr id="9" name="フリーフォーム 8"/>
          <p:cNvSpPr/>
          <p:nvPr/>
        </p:nvSpPr>
        <p:spPr>
          <a:xfrm>
            <a:off x="630544" y="970403"/>
            <a:ext cx="5206172" cy="106419"/>
          </a:xfrm>
          <a:custGeom>
            <a:avLst/>
            <a:gdLst/>
            <a:ahLst/>
            <a:cxnLst/>
            <a:rect l="l" t="t" r="r" b="b"/>
            <a:pathLst>
              <a:path w="3278" h="67" extrusionOk="0">
                <a:moveTo>
                  <a:pt x="0" y="0"/>
                </a:moveTo>
                <a:lnTo>
                  <a:pt x="3278" y="0"/>
                </a:lnTo>
                <a:lnTo>
                  <a:pt x="3278" y="67"/>
                </a:lnTo>
                <a:lnTo>
                  <a:pt x="0" y="67"/>
                </a:lnTo>
                <a:lnTo>
                  <a:pt x="0" y="0"/>
                </a:lnTo>
              </a:path>
            </a:pathLst>
          </a:custGeom>
          <a:solidFill>
            <a:srgbClr val="0000FF"/>
          </a:solidFill>
          <a:ln w="9243" cap="rnd" cmpd="sng" algn="ctr">
            <a:solidFill>
              <a:srgbClr val="0000FF"/>
            </a:solidFill>
            <a:prstDash val="solid"/>
            <a:round/>
          </a:ln>
        </p:spPr>
        <p:txBody>
          <a:bodyPr anchor="ctr"/>
          <a:lstStyle/>
          <a:p>
            <a:pPr algn="ctr"/>
            <a:endParaRPr lang="ja-JP" altLang="en-US" dirty="0"/>
          </a:p>
        </p:txBody>
      </p:sp>
      <p:pic>
        <p:nvPicPr>
          <p:cNvPr id="10" name="絵 9"/>
          <p:cNvPicPr/>
          <p:nvPr/>
        </p:nvPicPr>
        <p:blipFill rotWithShape="1">
          <a:blip r:embed="rId17">
            <a:lum/>
          </a:blip>
          <a:srcRect/>
          <a:stretch>
            <a:fillRect/>
          </a:stretch>
        </p:blipFill>
        <p:spPr>
          <a:xfrm>
            <a:off x="884650" y="724229"/>
            <a:ext cx="8500163" cy="277944"/>
          </a:xfrm>
          <a:prstGeom prst="rect">
            <a:avLst/>
          </a:prstGeom>
          <a:noFill/>
          <a:ln w="25400" cap="flat" cmpd="sng" algn="ctr">
            <a:noFill/>
            <a:prstDash val="solid"/>
            <a:round/>
          </a:ln>
        </p:spPr>
      </p:pic>
      <p:pic>
        <p:nvPicPr>
          <p:cNvPr id="11" name="絵 10"/>
          <p:cNvPicPr/>
          <p:nvPr/>
        </p:nvPicPr>
        <p:blipFill rotWithShape="1">
          <a:blip r:embed="rId18">
            <a:lum/>
          </a:blip>
          <a:srcRect/>
          <a:stretch>
            <a:fillRect/>
          </a:stretch>
        </p:blipFill>
        <p:spPr>
          <a:xfrm>
            <a:off x="744895" y="787768"/>
            <a:ext cx="8504909" cy="274761"/>
          </a:xfrm>
          <a:prstGeom prst="rect">
            <a:avLst/>
          </a:prstGeom>
          <a:noFill/>
          <a:ln w="25400" cap="flat" cmpd="sng" algn="ctr">
            <a:noFill/>
            <a:prstDash val="solid"/>
            <a:round/>
          </a:ln>
        </p:spPr>
      </p:pic>
      <p:pic>
        <p:nvPicPr>
          <p:cNvPr id="12" name="絵 11" descr="jila_logo"/>
          <p:cNvPicPr/>
          <p:nvPr/>
        </p:nvPicPr>
        <p:blipFill rotWithShape="1">
          <a:blip r:embed="rId19">
            <a:lum/>
          </a:blip>
          <a:srcRect/>
          <a:stretch>
            <a:fillRect/>
          </a:stretch>
        </p:blipFill>
        <p:spPr>
          <a:xfrm>
            <a:off x="4258038" y="6014548"/>
            <a:ext cx="1321392" cy="843323"/>
          </a:xfrm>
          <a:prstGeom prst="rect">
            <a:avLst/>
          </a:prstGeom>
          <a:noFill/>
          <a:ln w="25400" cap="flat" cmpd="sng" algn="ctr">
            <a:noFill/>
            <a:prstDash val="solid"/>
            <a:round/>
          </a:ln>
        </p:spPr>
      </p:pic>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latinLnBrk="0" hangingPunct="1">
        <a:defRPr>
          <a:solidFill>
            <a:schemeClr val="tx2"/>
          </a:solidFill>
        </a:defRPr>
      </a:lvl2pPr>
      <a:lvl3pPr eaLnBrk="1" latinLnBrk="0" hangingPunct="1">
        <a:defRPr>
          <a:solidFill>
            <a:schemeClr val="tx2"/>
          </a:solidFill>
        </a:defRPr>
      </a:lvl3pPr>
      <a:lvl4pPr eaLnBrk="1" latinLnBrk="0" hangingPunct="1">
        <a:defRPr>
          <a:solidFill>
            <a:schemeClr val="tx2"/>
          </a:solidFill>
        </a:defRPr>
      </a:lvl4pPr>
      <a:lvl5pPr eaLnBrk="1" latinLnBrk="0" hangingPunct="1">
        <a:defRPr>
          <a:solidFill>
            <a:schemeClr val="tx2"/>
          </a:solidFill>
        </a:defRPr>
      </a:lvl5pPr>
      <a:lvl6pPr eaLnBrk="1" latinLnBrk="0" hangingPunct="1">
        <a:defRPr>
          <a:solidFill>
            <a:schemeClr val="tx2"/>
          </a:solidFill>
        </a:defRPr>
      </a:lvl6pPr>
      <a:lvl7pPr eaLnBrk="1" latinLnBrk="0" hangingPunct="1">
        <a:defRPr>
          <a:solidFill>
            <a:schemeClr val="tx2"/>
          </a:solidFill>
        </a:defRPr>
      </a:lvl7pPr>
      <a:lvl8pPr eaLnBrk="1" latinLnBrk="0" hangingPunct="1">
        <a:defRPr>
          <a:solidFill>
            <a:schemeClr val="tx2"/>
          </a:solidFill>
        </a:defRPr>
      </a:lvl8pPr>
      <a:lvl9pPr eaLnBrk="1" latinLnBrk="0" hangingPunct="1">
        <a:defRPr>
          <a:solidFill>
            <a:schemeClr val="tx2"/>
          </a:solidFill>
        </a:defRPr>
      </a:lvl9pPr>
    </p:titleStyle>
    <p:bodyStyle>
      <a:lvl1pPr marL="342900" indent="-342900" algn="l" defTabSz="9144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ko-K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name="4_JUST Slide">
    <p:bg>
      <p:bgPr>
        <a:solidFill>
          <a:srgbClr val="FFFFFF">
            <a:alpha val="100000"/>
          </a:srgbClr>
        </a:solidFill>
        <a:effectLst/>
      </p:bgPr>
    </p:bg>
    <p:spTree>
      <p:nvGrpSpPr>
        <p:cNvPr id="1" name=""/>
        <p:cNvGrpSpPr/>
        <p:nvPr/>
      </p:nvGrpSpPr>
      <p:grpSpPr>
        <a:xfrm>
          <a:off x="0" y="0"/>
          <a:ext cx="0" cy="0"/>
          <a:chOff x="0" y="0"/>
          <a:chExt cx="0" cy="0"/>
        </a:xfrm>
      </p:grpSpPr>
      <p:sp>
        <p:nvSpPr>
          <p:cNvPr id="2" name="タイトルプレースホルダー 1"/>
          <p:cNvSpPr>
            <a:spLocks noGrp="1"/>
          </p:cNvSpPr>
          <p:nvPr>
            <p:ph type="title"/>
          </p:nvPr>
        </p:nvSpPr>
        <p:spPr>
          <a:xfrm>
            <a:off x="495127" y="274632"/>
            <a:ext cx="8912315" cy="1142978"/>
          </a:xfrm>
          <a:prstGeom prst="rect">
            <a:avLst/>
          </a:prstGeom>
        </p:spPr>
        <p:txBody>
          <a:bodyPr vert="horz" lIns="91440" tIns="45720" rIns="91440" bIns="45720" anchor="ctr">
            <a:normAutofit/>
          </a:bodyPr>
          <a:lstStyle/>
          <a:p>
            <a:pPr lvl="0"/>
            <a:r>
              <a:rPr lang="ko-KR" altLang="en-US"/>
              <a:t>マスタータイトルスタイルの編集</a:t>
            </a:r>
          </a:p>
        </p:txBody>
      </p:sp>
      <p:sp>
        <p:nvSpPr>
          <p:cNvPr id="3" name="テキストプレースホルダー 2"/>
          <p:cNvSpPr>
            <a:spLocks noGrp="1"/>
          </p:cNvSpPr>
          <p:nvPr>
            <p:ph type="body" idx="1"/>
          </p:nvPr>
        </p:nvSpPr>
        <p:spPr>
          <a:xfrm>
            <a:off x="495127" y="1600169"/>
            <a:ext cx="8912315" cy="4525878"/>
          </a:xfrm>
          <a:prstGeom prst="rect">
            <a:avLst/>
          </a:prstGeom>
        </p:spPr>
        <p:txBody>
          <a:bodyPr vert="horz" lIns="91440" tIns="45720" rIns="91440" bIns="45720">
            <a:normAutofit/>
          </a:bodyPr>
          <a:lstStyle/>
          <a:p>
            <a:pPr lvl="0"/>
            <a:r>
              <a:rPr lang="ko-KR" altLang="en-US"/>
              <a:t>マスターテキストスタイルの編集</a:t>
            </a:r>
          </a:p>
          <a:p>
            <a:pPr lvl="1"/>
            <a:r>
              <a:rPr lang="ko-KR" altLang="en-US"/>
              <a:t>第2レベル</a:t>
            </a:r>
          </a:p>
          <a:p>
            <a:pPr lvl="2"/>
            <a:r>
              <a:rPr lang="ko-KR" altLang="en-US"/>
              <a:t>第3レベル</a:t>
            </a:r>
          </a:p>
          <a:p>
            <a:pPr lvl="3"/>
            <a:r>
              <a:rPr lang="ko-KR" altLang="en-US"/>
              <a:t>第4レベル</a:t>
            </a:r>
          </a:p>
          <a:p>
            <a:pPr lvl="4"/>
            <a:r>
              <a:rPr lang="ko-KR" altLang="en-US"/>
              <a:t>第5レベル</a:t>
            </a:r>
          </a:p>
        </p:txBody>
      </p:sp>
      <p:sp>
        <p:nvSpPr>
          <p:cNvPr id="4" name="日付プレースホルダー 3"/>
          <p:cNvSpPr>
            <a:spLocks noGrp="1"/>
          </p:cNvSpPr>
          <p:nvPr>
            <p:ph type="dt" sz="half" idx="2"/>
          </p:nvPr>
        </p:nvSpPr>
        <p:spPr>
          <a:xfrm>
            <a:off x="495535" y="6355975"/>
            <a:ext cx="2309282" cy="365325"/>
          </a:xfrm>
          <a:prstGeom prst="rect">
            <a:avLst/>
          </a:prstGeom>
          <a:noFill/>
          <a:ln w="25400" cap="flat" cmpd="sng" algn="ctr">
            <a:noFill/>
            <a:prstDash val="solid"/>
            <a:round/>
          </a:ln>
        </p:spPr>
        <p:txBody>
          <a:bodyPr vert="horz" lIns="91440" tIns="45720" rIns="91440" bIns="45720" anchor="ctr"/>
          <a:lstStyle>
            <a:lvl1pPr algn="l">
              <a:defRPr sz="1200">
                <a:solidFill>
                  <a:schemeClr val="tx1">
                    <a:tint val="75000"/>
                  </a:schemeClr>
                </a:solidFill>
              </a:defRPr>
            </a:lvl1pPr>
          </a:lstStyle>
          <a:p>
            <a:pPr lvl="0"/>
            <a:fld id="{D5F8A1C9-F79A-4AA9-A49A-1DD1AF79C09C}" type="datetime1">
              <a:rPr lang="ja-JP" altLang="en-US" b="0" i="0" smtClean="0">
                <a:solidFill>
                  <a:srgbClr val="898989">
                    <a:alpha val="100000"/>
                  </a:srgbClr>
                </a:solidFill>
              </a:rPr>
              <a:t>2019/3/14</a:t>
            </a:fld>
            <a:endParaRPr lang="ja-JP" altLang="ko-KR" b="0" i="0" dirty="0">
              <a:solidFill>
                <a:srgbClr val="898989">
                  <a:alpha val="100000"/>
                </a:srgbClr>
              </a:solidFill>
            </a:endParaRPr>
          </a:p>
        </p:txBody>
      </p:sp>
      <p:sp>
        <p:nvSpPr>
          <p:cNvPr id="5" name="フッタプレースホルダー 4"/>
          <p:cNvSpPr>
            <a:spLocks noGrp="1"/>
          </p:cNvSpPr>
          <p:nvPr>
            <p:ph type="ftr" sz="quarter" idx="3"/>
          </p:nvPr>
        </p:nvSpPr>
        <p:spPr>
          <a:xfrm>
            <a:off x="3383378" y="6356231"/>
            <a:ext cx="3135813" cy="365118"/>
          </a:xfrm>
          <a:prstGeom prst="rect">
            <a:avLst/>
          </a:prstGeom>
        </p:spPr>
        <p:txBody>
          <a:bodyPr vert="horz" lIns="91440" tIns="45720" rIns="91440" bIns="45720" anchor="ctr"/>
          <a:lstStyle>
            <a:lvl1pPr algn="ctr">
              <a:defRPr sz="1200">
                <a:solidFill>
                  <a:schemeClr val="tx1">
                    <a:tint val="75000"/>
                  </a:schemeClr>
                </a:solidFill>
              </a:defRPr>
            </a:lvl1pPr>
          </a:lstStyle>
          <a:p>
            <a:pPr lvl="0"/>
            <a:endParaRPr lang="ko-KR" altLang="en-US"/>
          </a:p>
        </p:txBody>
      </p:sp>
      <p:sp>
        <p:nvSpPr>
          <p:cNvPr id="6" name="スライド番号プレースホルダー 5"/>
          <p:cNvSpPr>
            <a:spLocks noGrp="1"/>
          </p:cNvSpPr>
          <p:nvPr>
            <p:ph type="sldNum" sz="quarter" idx="4"/>
          </p:nvPr>
        </p:nvSpPr>
        <p:spPr>
          <a:xfrm>
            <a:off x="7096190" y="6355975"/>
            <a:ext cx="2310845" cy="365325"/>
          </a:xfrm>
          <a:prstGeom prst="rect">
            <a:avLst/>
          </a:prstGeom>
          <a:noFill/>
          <a:ln w="25400" cap="flat" cmpd="sng" algn="ctr">
            <a:noFill/>
            <a:prstDash val="solid"/>
            <a:round/>
          </a:ln>
        </p:spPr>
        <p:txBody>
          <a:bodyPr vert="horz" wrap="square" lIns="89994" tIns="46783" rIns="89994" bIns="46783" anchor="ctr">
            <a:noAutofit/>
          </a:bodyPr>
          <a:lstStyle>
            <a:lvl1pPr algn="r">
              <a:defRPr sz="1200">
                <a:solidFill>
                  <a:schemeClr val="tx1">
                    <a:tint val="75000"/>
                  </a:schemeClr>
                </a:solidFill>
              </a:defRPr>
            </a:lvl1pPr>
          </a:lstStyle>
          <a:p>
            <a:pPr marL="0" lvl="0" indent="0" algn="r" defTabSz="900111">
              <a:lnSpc>
                <a:spcPct val="100000"/>
              </a:lnSpc>
              <a:spcBef>
                <a:spcPct val="0"/>
              </a:spcBef>
              <a:spcAft>
                <a:spcPct val="0"/>
              </a:spcAft>
              <a:buClr>
                <a:srgbClr val="000000">
                  <a:alpha val="100000"/>
                </a:srgbClr>
              </a:buClr>
              <a:buSzPct val="100000"/>
              <a:buNone/>
            </a:pPr>
            <a:fld id="{3F01DB34-DAB2-451D-8160-1F7048C33B57}" type="slidenum">
              <a:rPr lang="ja-JP" altLang="en-US" sz="1200" b="0" i="0" spc="5">
                <a:solidFill>
                  <a:srgbClr val="898989">
                    <a:alpha val="100000"/>
                  </a:srgbClr>
                </a:solidFill>
                <a:latin typeface="ＭＳ Ｐゴシック"/>
                <a:ea typeface="ＭＳ Ｐゴシック"/>
                <a:sym typeface="Wingdings"/>
              </a:rPr>
              <a:pPr marL="0" lvl="0" indent="0" algn="r" defTabSz="900111">
                <a:lnSpc>
                  <a:spcPct val="100000"/>
                </a:lnSpc>
                <a:spcBef>
                  <a:spcPct val="0"/>
                </a:spcBef>
                <a:spcAft>
                  <a:spcPct val="0"/>
                </a:spcAft>
                <a:buClr>
                  <a:srgbClr val="000000">
                    <a:alpha val="100000"/>
                  </a:srgbClr>
                </a:buClr>
                <a:buSzPct val="100000"/>
                <a:buNone/>
              </a:pPr>
              <a:t>‹#›</a:t>
            </a:fld>
            <a:r>
              <a:rPr lang="ja-JP" altLang="en-US" sz="1200" b="0" i="0" spc="5" dirty="0">
                <a:solidFill>
                  <a:srgbClr val="898989">
                    <a:alpha val="100000"/>
                  </a:srgbClr>
                </a:solidFill>
                <a:latin typeface="ＭＳ Ｐゴシック"/>
                <a:ea typeface="ＭＳ Ｐゴシック"/>
                <a:sym typeface="Wingdings"/>
              </a:rPr>
              <a:t>  </a:t>
            </a:r>
          </a:p>
        </p:txBody>
      </p:sp>
      <p:pic>
        <p:nvPicPr>
          <p:cNvPr id="8" name="絵 1"/>
          <p:cNvPicPr/>
          <p:nvPr/>
        </p:nvPicPr>
        <p:blipFill rotWithShape="1">
          <a:blip r:embed="rId14">
            <a:lum/>
          </a:blip>
          <a:srcRect/>
          <a:stretch>
            <a:fillRect/>
          </a:stretch>
        </p:blipFill>
        <p:spPr>
          <a:xfrm>
            <a:off x="163595" y="987879"/>
            <a:ext cx="9575378" cy="277944"/>
          </a:xfrm>
          <a:prstGeom prst="rect">
            <a:avLst/>
          </a:prstGeom>
          <a:noFill/>
          <a:ln w="25400" cap="flat" cmpd="sng" algn="ctr">
            <a:noFill/>
            <a:prstDash val="solid"/>
            <a:round/>
          </a:ln>
        </p:spPr>
      </p:pic>
      <p:pic>
        <p:nvPicPr>
          <p:cNvPr id="9" name="絵 2"/>
          <p:cNvPicPr/>
          <p:nvPr/>
        </p:nvPicPr>
        <p:blipFill rotWithShape="1">
          <a:blip r:embed="rId15">
            <a:lum/>
          </a:blip>
          <a:srcRect/>
          <a:stretch>
            <a:fillRect/>
          </a:stretch>
        </p:blipFill>
        <p:spPr>
          <a:xfrm>
            <a:off x="163595" y="5857318"/>
            <a:ext cx="9575378" cy="276324"/>
          </a:xfrm>
          <a:prstGeom prst="rect">
            <a:avLst/>
          </a:prstGeom>
          <a:noFill/>
          <a:ln w="25400" cap="flat" cmpd="sng" algn="ctr">
            <a:noFill/>
            <a:prstDash val="solid"/>
            <a:round/>
          </a:ln>
        </p:spPr>
      </p:pic>
      <p:sp>
        <p:nvSpPr>
          <p:cNvPr id="10" name="フリーフォーム 3"/>
          <p:cNvSpPr/>
          <p:nvPr/>
        </p:nvSpPr>
        <p:spPr>
          <a:xfrm>
            <a:off x="630544" y="970403"/>
            <a:ext cx="5206172" cy="106419"/>
          </a:xfrm>
          <a:custGeom>
            <a:avLst/>
            <a:gdLst/>
            <a:ahLst/>
            <a:cxnLst/>
            <a:rect l="l" t="t" r="r" b="b"/>
            <a:pathLst>
              <a:path w="3278" h="67" extrusionOk="0">
                <a:moveTo>
                  <a:pt x="0" y="0"/>
                </a:moveTo>
                <a:lnTo>
                  <a:pt x="3278" y="0"/>
                </a:lnTo>
                <a:lnTo>
                  <a:pt x="3278" y="67"/>
                </a:lnTo>
                <a:lnTo>
                  <a:pt x="0" y="67"/>
                </a:lnTo>
                <a:lnTo>
                  <a:pt x="0" y="0"/>
                </a:lnTo>
              </a:path>
            </a:pathLst>
          </a:custGeom>
          <a:solidFill>
            <a:srgbClr val="0000FF"/>
          </a:solidFill>
          <a:ln w="9243" cap="rnd" cmpd="sng" algn="ctr">
            <a:solidFill>
              <a:srgbClr val="0000FF"/>
            </a:solidFill>
            <a:prstDash val="solid"/>
            <a:round/>
          </a:ln>
        </p:spPr>
        <p:txBody>
          <a:bodyPr anchor="ctr"/>
          <a:lstStyle/>
          <a:p>
            <a:pPr algn="ctr"/>
            <a:endParaRPr lang="ja-JP" altLang="en-US" dirty="0"/>
          </a:p>
        </p:txBody>
      </p:sp>
      <p:pic>
        <p:nvPicPr>
          <p:cNvPr id="11" name="絵 4"/>
          <p:cNvPicPr/>
          <p:nvPr/>
        </p:nvPicPr>
        <p:blipFill rotWithShape="1">
          <a:blip r:embed="rId16">
            <a:lum/>
          </a:blip>
          <a:srcRect/>
          <a:stretch>
            <a:fillRect/>
          </a:stretch>
        </p:blipFill>
        <p:spPr>
          <a:xfrm>
            <a:off x="884650" y="724229"/>
            <a:ext cx="8500163" cy="277944"/>
          </a:xfrm>
          <a:prstGeom prst="rect">
            <a:avLst/>
          </a:prstGeom>
          <a:noFill/>
          <a:ln w="25400" cap="flat" cmpd="sng" algn="ctr">
            <a:noFill/>
            <a:prstDash val="solid"/>
            <a:round/>
          </a:ln>
        </p:spPr>
      </p:pic>
      <p:pic>
        <p:nvPicPr>
          <p:cNvPr id="12" name="絵 5"/>
          <p:cNvPicPr/>
          <p:nvPr/>
        </p:nvPicPr>
        <p:blipFill rotWithShape="1">
          <a:blip r:embed="rId17">
            <a:lum/>
          </a:blip>
          <a:srcRect/>
          <a:stretch>
            <a:fillRect/>
          </a:stretch>
        </p:blipFill>
        <p:spPr>
          <a:xfrm>
            <a:off x="744895" y="787768"/>
            <a:ext cx="8504909" cy="274761"/>
          </a:xfrm>
          <a:prstGeom prst="rect">
            <a:avLst/>
          </a:prstGeom>
          <a:noFill/>
          <a:ln w="25400" cap="flat" cmpd="sng" algn="ctr">
            <a:noFill/>
            <a:prstDash val="solid"/>
            <a:round/>
          </a:ln>
        </p:spPr>
      </p:pic>
      <p:pic>
        <p:nvPicPr>
          <p:cNvPr id="7" name="絵 6" descr="jila_logo"/>
          <p:cNvPicPr/>
          <p:nvPr/>
        </p:nvPicPr>
        <p:blipFill rotWithShape="1">
          <a:blip r:embed="rId18">
            <a:lum/>
          </a:blip>
          <a:srcRect/>
          <a:stretch>
            <a:fillRect/>
          </a:stretch>
        </p:blipFill>
        <p:spPr>
          <a:xfrm>
            <a:off x="4258038" y="6014548"/>
            <a:ext cx="1321392" cy="843323"/>
          </a:xfrm>
          <a:prstGeom prst="rect">
            <a:avLst/>
          </a:prstGeom>
          <a:noFill/>
          <a:ln w="25400" cap="flat" cmpd="sng" algn="ctr">
            <a:noFill/>
            <a:prstDash val="solid"/>
            <a:round/>
          </a:ln>
        </p:spPr>
      </p:pic>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latinLnBrk="0" hangingPunct="1">
        <a:defRPr>
          <a:solidFill>
            <a:schemeClr val="tx2"/>
          </a:solidFill>
        </a:defRPr>
      </a:lvl2pPr>
      <a:lvl3pPr eaLnBrk="1" latinLnBrk="0" hangingPunct="1">
        <a:defRPr>
          <a:solidFill>
            <a:schemeClr val="tx2"/>
          </a:solidFill>
        </a:defRPr>
      </a:lvl3pPr>
      <a:lvl4pPr eaLnBrk="1" latinLnBrk="0" hangingPunct="1">
        <a:defRPr>
          <a:solidFill>
            <a:schemeClr val="tx2"/>
          </a:solidFill>
        </a:defRPr>
      </a:lvl4pPr>
      <a:lvl5pPr eaLnBrk="1" latinLnBrk="0" hangingPunct="1">
        <a:defRPr>
          <a:solidFill>
            <a:schemeClr val="tx2"/>
          </a:solidFill>
        </a:defRPr>
      </a:lvl5pPr>
      <a:lvl6pPr eaLnBrk="1" latinLnBrk="0" hangingPunct="1">
        <a:defRPr>
          <a:solidFill>
            <a:schemeClr val="tx2"/>
          </a:solidFill>
        </a:defRPr>
      </a:lvl6pPr>
      <a:lvl7pPr eaLnBrk="1" latinLnBrk="0" hangingPunct="1">
        <a:defRPr>
          <a:solidFill>
            <a:schemeClr val="tx2"/>
          </a:solidFill>
        </a:defRPr>
      </a:lvl7pPr>
      <a:lvl8pPr eaLnBrk="1" latinLnBrk="0" hangingPunct="1">
        <a:defRPr>
          <a:solidFill>
            <a:schemeClr val="tx2"/>
          </a:solidFill>
        </a:defRPr>
      </a:lvl8pPr>
      <a:lvl9pPr eaLnBrk="1" latinLnBrk="0" hangingPunct="1">
        <a:defRPr>
          <a:solidFill>
            <a:schemeClr val="tx2"/>
          </a:solidFill>
        </a:defRPr>
      </a:lvl9pPr>
    </p:titleStyle>
    <p:bodyStyle>
      <a:lvl1pPr marL="342900" indent="-342900" algn="l" defTabSz="9144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ko-K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5.xml"/><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四角形 1"/>
          <p:cNvSpPr txBox="1"/>
          <p:nvPr/>
        </p:nvSpPr>
        <p:spPr>
          <a:xfrm>
            <a:off x="1062980" y="2060488"/>
            <a:ext cx="8007754" cy="1008378"/>
          </a:xfrm>
          <a:prstGeom prst="rect">
            <a:avLst/>
          </a:prstGeom>
          <a:noFill/>
          <a:ln w="25400" cap="flat" cmpd="sng" algn="ctr">
            <a:noFill/>
            <a:prstDash val="solid"/>
            <a:round/>
          </a:ln>
        </p:spPr>
        <p:txBody>
          <a:bodyPr vert="horz" wrap="square" lIns="91223" tIns="45499" rIns="91223" bIns="45499" anchor="ctr">
            <a:noAutofit/>
          </a:bodyPr>
          <a:lstStyle/>
          <a:p>
            <a:pPr marL="0" lvl="0" indent="0" algn="ctr" defTabSz="900111">
              <a:lnSpc>
                <a:spcPct val="100000"/>
              </a:lnSpc>
              <a:spcBef>
                <a:spcPct val="0"/>
              </a:spcBef>
              <a:spcAft>
                <a:spcPct val="0"/>
              </a:spcAft>
              <a:buClr>
                <a:srgbClr val="000000">
                  <a:alpha val="100000"/>
                </a:srgbClr>
              </a:buClr>
              <a:buSzPct val="100000"/>
              <a:buNone/>
            </a:pPr>
            <a:r>
              <a:rPr lang="en-US" altLang="ja-JP" sz="3200" spc="5" dirty="0" smtClean="0">
                <a:solidFill>
                  <a:srgbClr val="000000"/>
                </a:solidFill>
                <a:latin typeface="Times New Roman" panose="02020603050405020304" pitchFamily="18" charset="0"/>
                <a:ea typeface="游ゴシック"/>
                <a:cs typeface="Times New Roman" panose="02020603050405020304" pitchFamily="18" charset="0"/>
              </a:rPr>
              <a:t>Introduction to the </a:t>
            </a:r>
          </a:p>
          <a:p>
            <a:pPr marL="0" lvl="0" indent="0" algn="ctr" defTabSz="900111">
              <a:lnSpc>
                <a:spcPct val="100000"/>
              </a:lnSpc>
              <a:spcBef>
                <a:spcPct val="0"/>
              </a:spcBef>
              <a:spcAft>
                <a:spcPct val="0"/>
              </a:spcAft>
              <a:buClr>
                <a:srgbClr val="000000">
                  <a:alpha val="100000"/>
                </a:srgbClr>
              </a:buClr>
              <a:buSzPct val="100000"/>
              <a:buNone/>
            </a:pPr>
            <a:r>
              <a:rPr lang="en-US" altLang="ja-JP" sz="3200" spc="5" dirty="0" smtClean="0">
                <a:solidFill>
                  <a:srgbClr val="000000"/>
                </a:solidFill>
                <a:latin typeface="Times New Roman" panose="02020603050405020304" pitchFamily="18" charset="0"/>
                <a:ea typeface="游ゴシック"/>
                <a:cs typeface="Times New Roman" panose="02020603050405020304" pitchFamily="18" charset="0"/>
              </a:rPr>
              <a:t>Japan In-House Lawyers Association (JILA)</a:t>
            </a:r>
            <a:endParaRPr lang="ja-JP" altLang="en-US" sz="3200" spc="5" dirty="0">
              <a:solidFill>
                <a:srgbClr val="000000"/>
              </a:solidFill>
              <a:latin typeface="Times New Roman" panose="02020603050405020304" pitchFamily="18" charset="0"/>
              <a:ea typeface="游ゴシック"/>
              <a:cs typeface="Times New Roman" panose="02020603050405020304" pitchFamily="18" charset="0"/>
            </a:endParaRPr>
          </a:p>
        </p:txBody>
      </p:sp>
      <p:sp>
        <p:nvSpPr>
          <p:cNvPr id="4" name="内容プレースホルダー 3"/>
          <p:cNvSpPr>
            <a:spLocks noGrp="1"/>
          </p:cNvSpPr>
          <p:nvPr>
            <p:ph sz="quarter" idx="2"/>
          </p:nvPr>
        </p:nvSpPr>
        <p:spPr>
          <a:xfrm>
            <a:off x="2287116" y="3861048"/>
            <a:ext cx="5171730" cy="1584595"/>
          </a:xfrm>
          <a:noFill/>
          <a:ln w="25400" cap="flat" cmpd="sng" algn="ctr">
            <a:noFill/>
            <a:prstDash val="solid"/>
            <a:round/>
          </a:ln>
        </p:spPr>
        <p:txBody>
          <a:bodyPr vert="horz" wrap="square" lIns="91223" tIns="45499" rIns="91223" bIns="45499" anchor="t">
            <a:noAutofit/>
          </a:bodyPr>
          <a:lstStyle/>
          <a:p>
            <a:pPr marL="0" lvl="0" indent="0" algn="ctr" defTabSz="900111">
              <a:lnSpc>
                <a:spcPct val="100000"/>
              </a:lnSpc>
              <a:spcBef>
                <a:spcPct val="0"/>
              </a:spcBef>
              <a:spcAft>
                <a:spcPct val="0"/>
              </a:spcAft>
              <a:buClr>
                <a:srgbClr val="000000">
                  <a:alpha val="100000"/>
                </a:srgbClr>
              </a:buClr>
              <a:buSzPct val="100000"/>
              <a:buNone/>
            </a:pPr>
            <a:endParaRPr lang="ja-JP" altLang="en-US" sz="2000" b="0" i="0" spc="5" dirty="0">
              <a:solidFill>
                <a:srgbClr val="000000">
                  <a:alpha val="100000"/>
                </a:srgbClr>
              </a:solidFill>
              <a:latin typeface="Times New Roman" panose="02020603050405020304" pitchFamily="18" charset="0"/>
              <a:ea typeface="游ゴシック"/>
              <a:cs typeface="Times New Roman" panose="02020603050405020304" pitchFamily="18" charset="0"/>
              <a:sym typeface="Wingdings"/>
            </a:endParaRPr>
          </a:p>
          <a:p>
            <a:pPr marL="0" lvl="0" indent="0" algn="ctr" defTabSz="900111">
              <a:lnSpc>
                <a:spcPct val="100000"/>
              </a:lnSpc>
              <a:spcBef>
                <a:spcPct val="0"/>
              </a:spcBef>
              <a:spcAft>
                <a:spcPct val="0"/>
              </a:spcAft>
              <a:buClr>
                <a:srgbClr val="000000">
                  <a:alpha val="100000"/>
                </a:srgbClr>
              </a:buClr>
              <a:buSzPct val="100000"/>
              <a:buNone/>
            </a:pPr>
            <a:r>
              <a:rPr lang="en-US" altLang="ja-JP" sz="2800" spc="5" dirty="0" smtClean="0">
                <a:solidFill>
                  <a:srgbClr val="000000"/>
                </a:solidFill>
                <a:latin typeface="Times New Roman" panose="02020603050405020304" pitchFamily="18" charset="0"/>
                <a:ea typeface="游ゴシック"/>
                <a:cs typeface="Times New Roman" panose="02020603050405020304" pitchFamily="18" charset="0"/>
                <a:sym typeface="Wingdings"/>
              </a:rPr>
              <a:t>Japan In-House Lawyers Association</a:t>
            </a:r>
            <a:endParaRPr lang="en-US" altLang="ja-JP" sz="2800" spc="5" dirty="0">
              <a:solidFill>
                <a:srgbClr val="000000"/>
              </a:solidFill>
              <a:latin typeface="Times New Roman" panose="02020603050405020304" pitchFamily="18" charset="0"/>
              <a:ea typeface="游ゴシック"/>
              <a:cs typeface="Times New Roman" panose="02020603050405020304" pitchFamily="18" charset="0"/>
              <a:sym typeface="Wingdings"/>
            </a:endParaRPr>
          </a:p>
        </p:txBody>
      </p:sp>
      <p:sp>
        <p:nvSpPr>
          <p:cNvPr id="5" name="内容プレースホルダー 4"/>
          <p:cNvSpPr>
            <a:spLocks noGrp="1"/>
          </p:cNvSpPr>
          <p:nvPr>
            <p:ph sz="quarter" idx="3"/>
          </p:nvPr>
        </p:nvSpPr>
        <p:spPr>
          <a:xfrm>
            <a:off x="492352" y="6214659"/>
            <a:ext cx="2312464" cy="503459"/>
          </a:xfrm>
          <a:noFill/>
          <a:ln w="25400" cap="flat" cmpd="sng" algn="ctr">
            <a:noFill/>
            <a:prstDash val="solid"/>
            <a:round/>
          </a:ln>
        </p:spPr>
        <p:txBody>
          <a:bodyPr vert="horz" wrap="square" lIns="91278" tIns="45555" rIns="91278" bIns="45555" anchor="ctr">
            <a:noAutofit/>
          </a:bodyPr>
          <a:lstStyle/>
          <a:p>
            <a:pPr marL="0" lvl="0" indent="0" algn="l" defTabSz="900111">
              <a:lnSpc>
                <a:spcPct val="100000"/>
              </a:lnSpc>
              <a:spcBef>
                <a:spcPct val="0"/>
              </a:spcBef>
              <a:spcAft>
                <a:spcPct val="0"/>
              </a:spcAft>
              <a:buClr>
                <a:srgbClr val="000000">
                  <a:alpha val="100000"/>
                </a:srgbClr>
              </a:buClr>
              <a:buSzPct val="100000"/>
              <a:buNone/>
            </a:pPr>
            <a:r>
              <a:rPr lang="ja-JP" altLang="en-US" sz="1200" b="0" i="0" spc="5" dirty="0">
                <a:solidFill>
                  <a:srgbClr val="8C8C8C">
                    <a:alpha val="100000"/>
                  </a:srgbClr>
                </a:solidFill>
                <a:latin typeface="Times New Roman" panose="02020603050405020304" pitchFamily="18" charset="0"/>
                <a:ea typeface="ＭＳ Ｐゴシック"/>
                <a:cs typeface="Times New Roman" panose="02020603050405020304" pitchFamily="18" charset="0"/>
                <a:sym typeface="ＭＳ Ｐゴシック"/>
              </a:rPr>
              <a:t> </a:t>
            </a:r>
          </a:p>
        </p:txBody>
      </p:sp>
      <p:sp>
        <p:nvSpPr>
          <p:cNvPr id="7" name="四角形 6"/>
          <p:cNvSpPr txBox="1"/>
          <p:nvPr/>
        </p:nvSpPr>
        <p:spPr>
          <a:xfrm>
            <a:off x="492352" y="6214659"/>
            <a:ext cx="2312464" cy="503459"/>
          </a:xfrm>
          <a:prstGeom prst="rect">
            <a:avLst/>
          </a:prstGeom>
          <a:noFill/>
          <a:ln w="25400" cap="flat" cmpd="sng" algn="ctr">
            <a:noFill/>
            <a:prstDash val="solid"/>
            <a:round/>
          </a:ln>
        </p:spPr>
        <p:txBody>
          <a:bodyPr vert="horz" wrap="square" lIns="91334" tIns="45611" rIns="91334" bIns="45611" anchor="ctr">
            <a:noAutofit/>
          </a:bodyPr>
          <a:lstStyle/>
          <a:p>
            <a:pPr marL="0" lvl="0" indent="0" algn="l" defTabSz="900111">
              <a:lnSpc>
                <a:spcPct val="100000"/>
              </a:lnSpc>
              <a:spcBef>
                <a:spcPct val="0"/>
              </a:spcBef>
              <a:spcAft>
                <a:spcPct val="0"/>
              </a:spcAft>
              <a:buClr>
                <a:srgbClr val="000000">
                  <a:alpha val="100000"/>
                </a:srgbClr>
              </a:buClr>
              <a:buSzPct val="100000"/>
              <a:buNone/>
            </a:pPr>
            <a:r>
              <a:rPr lang="ja-JP" altLang="en-US" sz="1200" b="0" i="0" spc="5" dirty="0">
                <a:solidFill>
                  <a:srgbClr val="8C8C8C">
                    <a:alpha val="100000"/>
                  </a:srgbClr>
                </a:solidFill>
                <a:latin typeface="Times New Roman" panose="02020603050405020304" pitchFamily="18" charset="0"/>
                <a:ea typeface="ＭＳ Ｐゴシック"/>
                <a:cs typeface="Times New Roman" panose="02020603050405020304" pitchFamily="18" charset="0"/>
                <a:sym typeface="ＭＳ Ｐゴシック"/>
              </a:rPr>
              <a:t> </a:t>
            </a:r>
          </a:p>
        </p:txBody>
      </p:sp>
      <p:sp>
        <p:nvSpPr>
          <p:cNvPr id="9" name="四角形 8"/>
          <p:cNvSpPr txBox="1"/>
          <p:nvPr/>
        </p:nvSpPr>
        <p:spPr>
          <a:xfrm>
            <a:off x="492352" y="6214659"/>
            <a:ext cx="2312464" cy="503459"/>
          </a:xfrm>
          <a:prstGeom prst="rect">
            <a:avLst/>
          </a:prstGeom>
          <a:noFill/>
          <a:ln w="25400" cap="flat" cmpd="sng" algn="ctr">
            <a:noFill/>
            <a:prstDash val="solid"/>
            <a:round/>
          </a:ln>
        </p:spPr>
        <p:txBody>
          <a:bodyPr vert="horz" wrap="square" lIns="91390" tIns="45667" rIns="91390" bIns="45667" anchor="ctr">
            <a:noAutofit/>
          </a:bodyPr>
          <a:lstStyle/>
          <a:p>
            <a:pPr marL="0" lvl="0" indent="0" algn="l" defTabSz="900111">
              <a:lnSpc>
                <a:spcPct val="100000"/>
              </a:lnSpc>
              <a:spcBef>
                <a:spcPct val="0"/>
              </a:spcBef>
              <a:spcAft>
                <a:spcPct val="0"/>
              </a:spcAft>
              <a:buClr>
                <a:srgbClr val="000000">
                  <a:alpha val="100000"/>
                </a:srgbClr>
              </a:buClr>
              <a:buSzPct val="100000"/>
              <a:buNone/>
            </a:pPr>
            <a:r>
              <a:rPr lang="ja-JP" altLang="en-US" sz="1200" b="0" i="0" spc="5" dirty="0">
                <a:solidFill>
                  <a:srgbClr val="8C8C8C">
                    <a:alpha val="100000"/>
                  </a:srgbClr>
                </a:solidFill>
                <a:latin typeface="Times New Roman" panose="02020603050405020304" pitchFamily="18" charset="0"/>
                <a:ea typeface="ＭＳ Ｐゴシック"/>
                <a:cs typeface="Times New Roman" panose="02020603050405020304" pitchFamily="18" charset="0"/>
                <a:sym typeface="ＭＳ Ｐゴシック"/>
              </a:rPr>
              <a:t> </a:t>
            </a:r>
          </a:p>
        </p:txBody>
      </p:sp>
      <p:sp>
        <p:nvSpPr>
          <p:cNvPr id="8" name="スライド番号プレースホルダー 2"/>
          <p:cNvSpPr txBox="1">
            <a:spLocks/>
          </p:cNvSpPr>
          <p:nvPr/>
        </p:nvSpPr>
        <p:spPr>
          <a:xfrm>
            <a:off x="7207366" y="6213096"/>
            <a:ext cx="2310845" cy="505022"/>
          </a:xfrm>
          <a:prstGeom prst="rect">
            <a:avLst/>
          </a:prstGeom>
          <a:noFill/>
          <a:ln w="25400" cap="flat" cmpd="sng" algn="ctr">
            <a:noFill/>
            <a:prstDash val="solid"/>
            <a:round/>
          </a:ln>
        </p:spPr>
        <p:txBody>
          <a:bodyPr vert="horz" wrap="square" lIns="89994" tIns="46783" rIns="89994" bIns="46783" anchor="ctr">
            <a:noAutofit/>
          </a:bodyPr>
          <a:lstStyle>
            <a:defPPr>
              <a:defRPr lang="ko-K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D22CD3B-FDDF-4998-970C-76E6E0BEC65F}" type="slidenum">
              <a:rPr lang="ko-KR" altLang="en-US" smtClean="0">
                <a:latin typeface="Times New Roman" panose="02020603050405020304" pitchFamily="18" charset="0"/>
                <a:cs typeface="Times New Roman" panose="02020603050405020304" pitchFamily="18" charset="0"/>
              </a:rPr>
              <a:pPr/>
              <a:t>1</a:t>
            </a:fld>
            <a:endParaRPr lang="ko-KR" altLang="en-US" dirty="0">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スライド番号プレースホルダー 3"/>
          <p:cNvSpPr>
            <a:spLocks noGrp="1"/>
          </p:cNvSpPr>
          <p:nvPr>
            <p:ph type="sldNum" sz="quarter" idx="10"/>
          </p:nvPr>
        </p:nvSpPr>
        <p:spPr>
          <a:noFill/>
          <a:ln>
            <a:round/>
          </a:ln>
        </p:spPr>
        <p:txBody>
          <a:bodyPr wrap="square" anchorCtr="0"/>
          <a:lstStyle>
            <a:lvl1pPr eaLnBrk="0" hangingPunct="0">
              <a:spcBef>
                <a:spcPct val="20000"/>
              </a:spcBef>
              <a:buClr>
                <a:schemeClr val="accent1"/>
              </a:buClr>
              <a:buFont typeface="Arial"/>
              <a:buChar char="•"/>
              <a:defRPr kumimoji="1" sz="2200">
                <a:solidFill>
                  <a:schemeClr val="tx1"/>
                </a:solidFill>
                <a:latin typeface="Calibri"/>
                <a:ea typeface="ＭＳ 明朝"/>
              </a:defRPr>
            </a:lvl1pPr>
            <a:lvl2pPr marL="742950" indent="-285750" eaLnBrk="0" hangingPunct="0">
              <a:spcBef>
                <a:spcPct val="20000"/>
              </a:spcBef>
              <a:buClr>
                <a:schemeClr val="accent2"/>
              </a:buClr>
              <a:buFont typeface="Arial"/>
              <a:buChar char="•"/>
              <a:defRPr kumimoji="1" sz="2000">
                <a:solidFill>
                  <a:schemeClr val="tx1"/>
                </a:solidFill>
                <a:latin typeface="Calibri"/>
                <a:ea typeface="ＭＳ 明朝"/>
              </a:defRPr>
            </a:lvl2pPr>
            <a:lvl3pPr marL="1143000" indent="-228600" eaLnBrk="0" hangingPunct="0">
              <a:spcBef>
                <a:spcPct val="20000"/>
              </a:spcBef>
              <a:buClr>
                <a:srgbClr val="AC956E"/>
              </a:buClr>
              <a:buFont typeface="Arial"/>
              <a:buChar char="•"/>
              <a:defRPr kumimoji="1">
                <a:solidFill>
                  <a:schemeClr val="tx1"/>
                </a:solidFill>
                <a:latin typeface="Calibri"/>
                <a:ea typeface="ＭＳ 明朝"/>
              </a:defRPr>
            </a:lvl3pPr>
            <a:lvl4pPr marL="1600200" indent="-228600" eaLnBrk="0" hangingPunct="0">
              <a:spcBef>
                <a:spcPct val="20000"/>
              </a:spcBef>
              <a:buClr>
                <a:srgbClr val="808DA9"/>
              </a:buClr>
              <a:buFont typeface="Arial"/>
              <a:buChar char="•"/>
              <a:defRPr kumimoji="1" sz="1600">
                <a:solidFill>
                  <a:schemeClr val="tx1"/>
                </a:solidFill>
                <a:latin typeface="Calibri"/>
                <a:ea typeface="ＭＳ 明朝"/>
              </a:defRPr>
            </a:lvl4pPr>
            <a:lvl5pPr marL="2057400" indent="-228600" eaLnBrk="0" hangingPunct="0">
              <a:spcBef>
                <a:spcPct val="20000"/>
              </a:spcBef>
              <a:buClr>
                <a:srgbClr val="424E5B"/>
              </a:buClr>
              <a:buFont typeface="Arial"/>
              <a:buChar char="•"/>
              <a:defRPr kumimoji="1" sz="1400">
                <a:solidFill>
                  <a:schemeClr val="tx1"/>
                </a:solidFill>
                <a:latin typeface="Calibri"/>
                <a:ea typeface="ＭＳ 明朝"/>
              </a:defRPr>
            </a:lvl5pPr>
            <a:lvl6pPr marL="25146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6pPr>
            <a:lvl7pPr marL="29718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7pPr>
            <a:lvl8pPr marL="34290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8pPr>
            <a:lvl9pPr marL="38862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9pPr>
          </a:lstStyle>
          <a:p>
            <a:pPr eaLnBrk="1" hangingPunct="1">
              <a:spcBef>
                <a:spcPct val="0"/>
              </a:spcBef>
              <a:buClrTx/>
              <a:buNone/>
            </a:pPr>
            <a:fld id="{627C3161-167A-45F7-922D-26007F5D44B6}" type="slidenum">
              <a:rPr lang="ja-JP" altLang="en-US" sz="1800">
                <a:solidFill>
                  <a:srgbClr val="FFFFFF"/>
                </a:solidFill>
                <a:ea typeface="ＭＳ Ｐゴシック"/>
              </a:rPr>
              <a:pPr eaLnBrk="1" hangingPunct="1">
                <a:spcBef>
                  <a:spcPct val="0"/>
                </a:spcBef>
                <a:buClrTx/>
                <a:buNone/>
              </a:pPr>
              <a:t>10</a:t>
            </a:fld>
            <a:endParaRPr lang="ja-JP" altLang="en-US" sz="1800" dirty="0">
              <a:solidFill>
                <a:srgbClr val="FFFFFF"/>
              </a:solidFill>
              <a:ea typeface="ＭＳ Ｐゴシック"/>
            </a:endParaRPr>
          </a:p>
        </p:txBody>
      </p:sp>
      <p:sp>
        <p:nvSpPr>
          <p:cNvPr id="3075" name="サブタイトル 2"/>
          <p:cNvSpPr>
            <a:spLocks noGrp="1"/>
          </p:cNvSpPr>
          <p:nvPr>
            <p:ph idx="1"/>
          </p:nvPr>
        </p:nvSpPr>
        <p:spPr/>
        <p:txBody>
          <a:bodyPr/>
          <a:lstStyle/>
          <a:p>
            <a:pPr algn="ctr" eaLnBrk="1" hangingPunct="1">
              <a:buFont typeface="Arial"/>
              <a:buNone/>
            </a:pPr>
            <a:endParaRPr lang="en-US" altLang="ja-JP" sz="3600" dirty="0">
              <a:latin typeface="Times New Roman" panose="02020603050405020304" pitchFamily="18" charset="0"/>
              <a:cs typeface="Times New Roman" panose="02020603050405020304" pitchFamily="18" charset="0"/>
            </a:endParaRPr>
          </a:p>
          <a:p>
            <a:pPr algn="ctr" eaLnBrk="1" hangingPunct="1">
              <a:buFont typeface="Arial"/>
              <a:buNone/>
            </a:pPr>
            <a:endParaRPr lang="en-US" altLang="ja-JP" sz="3600" dirty="0">
              <a:latin typeface="Times New Roman" panose="02020603050405020304" pitchFamily="18" charset="0"/>
              <a:cs typeface="Times New Roman" panose="02020603050405020304" pitchFamily="18" charset="0"/>
            </a:endParaRPr>
          </a:p>
          <a:p>
            <a:pPr algn="ctr" eaLnBrk="1" hangingPunct="1">
              <a:buFont typeface="Arial"/>
              <a:buNone/>
            </a:pPr>
            <a:r>
              <a:rPr lang="en-US" altLang="ja-JP" sz="3600" dirty="0" smtClean="0">
                <a:latin typeface="Times New Roman" panose="02020603050405020304" pitchFamily="18" charset="0"/>
                <a:ea typeface="游ゴシック"/>
                <a:cs typeface="Times New Roman" panose="02020603050405020304" pitchFamily="18" charset="0"/>
              </a:rPr>
              <a:t>Data on In-house Lawyers</a:t>
            </a:r>
            <a:endParaRPr lang="en-US" altLang="ja-JP" sz="3600" dirty="0">
              <a:latin typeface="Times New Roman" panose="02020603050405020304" pitchFamily="18" charset="0"/>
              <a:ea typeface="游ゴシック"/>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0912" y="259812"/>
            <a:ext cx="9181020" cy="633413"/>
          </a:xfrm>
        </p:spPr>
        <p:txBody>
          <a:bodyPr>
            <a:normAutofit fontScale="90000"/>
          </a:bodyPr>
          <a:lstStyle/>
          <a:p>
            <a:r>
              <a:rPr lang="en-US" altLang="ja-JP" sz="3444" dirty="0" smtClean="0">
                <a:latin typeface="Times New Roman" panose="02020603050405020304" pitchFamily="18" charset="0"/>
                <a:ea typeface="游ゴシック"/>
                <a:cs typeface="Times New Roman" panose="02020603050405020304" pitchFamily="18" charset="0"/>
              </a:rPr>
              <a:t>Changes in the Number of In-house Lawyers </a:t>
            </a:r>
            <a:r>
              <a:rPr lang="en-US" altLang="ja-JP" sz="2666" dirty="0" smtClean="0">
                <a:latin typeface="Times New Roman" panose="02020603050405020304" pitchFamily="18" charset="0"/>
                <a:ea typeface="Segoe UI"/>
                <a:cs typeface="Times New Roman" panose="02020603050405020304" pitchFamily="18" charset="0"/>
              </a:rPr>
              <a:t>(2001 – 2018)</a:t>
            </a:r>
            <a:endParaRPr lang="ja-JP" altLang="en-US" sz="2666" dirty="0">
              <a:latin typeface="Times New Roman" panose="02020603050405020304" pitchFamily="18" charset="0"/>
              <a:ea typeface="Segoe UI"/>
              <a:cs typeface="Times New Roman" panose="02020603050405020304" pitchFamily="18" charset="0"/>
            </a:endParaRPr>
          </a:p>
        </p:txBody>
      </p:sp>
      <p:sp>
        <p:nvSpPr>
          <p:cNvPr id="4100" name="スライド番号プレースホルダー 2"/>
          <p:cNvSpPr>
            <a:spLocks noGrp="1"/>
          </p:cNvSpPr>
          <p:nvPr>
            <p:ph type="sldNum" sz="quarter" idx="10"/>
          </p:nvPr>
        </p:nvSpPr>
        <p:spPr>
          <a:noFill/>
          <a:ln>
            <a:round/>
          </a:ln>
        </p:spPr>
        <p:txBody>
          <a:bodyPr vert="horz" wrap="square" lIns="91440" tIns="45720" rIns="91440" bIns="45720" anchor="ctr" anchorCtr="0"/>
          <a:lstStyle>
            <a:lvl1pPr eaLnBrk="0" hangingPunct="0">
              <a:spcBef>
                <a:spcPct val="20000"/>
              </a:spcBef>
              <a:buClr>
                <a:schemeClr val="accent1"/>
              </a:buClr>
              <a:buFont typeface="Arial"/>
              <a:buChar char="•"/>
              <a:defRPr kumimoji="1" sz="2200">
                <a:solidFill>
                  <a:schemeClr val="tx1"/>
                </a:solidFill>
                <a:latin typeface="Calibri"/>
                <a:ea typeface="ＭＳ 明朝"/>
              </a:defRPr>
            </a:lvl1pPr>
            <a:lvl2pPr marL="742950" indent="-285750" eaLnBrk="0" hangingPunct="0">
              <a:spcBef>
                <a:spcPct val="20000"/>
              </a:spcBef>
              <a:buClr>
                <a:schemeClr val="accent2"/>
              </a:buClr>
              <a:buFont typeface="Arial"/>
              <a:buChar char="•"/>
              <a:defRPr kumimoji="1" sz="2000">
                <a:solidFill>
                  <a:schemeClr val="tx1"/>
                </a:solidFill>
                <a:latin typeface="Calibri"/>
                <a:ea typeface="ＭＳ 明朝"/>
              </a:defRPr>
            </a:lvl2pPr>
            <a:lvl3pPr marL="1143000" indent="-228600" eaLnBrk="0" hangingPunct="0">
              <a:spcBef>
                <a:spcPct val="20000"/>
              </a:spcBef>
              <a:buClr>
                <a:srgbClr val="AC956E"/>
              </a:buClr>
              <a:buFont typeface="Arial"/>
              <a:buChar char="•"/>
              <a:defRPr kumimoji="1">
                <a:solidFill>
                  <a:schemeClr val="tx1"/>
                </a:solidFill>
                <a:latin typeface="Calibri"/>
                <a:ea typeface="ＭＳ 明朝"/>
              </a:defRPr>
            </a:lvl3pPr>
            <a:lvl4pPr marL="1600200" indent="-228600" eaLnBrk="0" hangingPunct="0">
              <a:spcBef>
                <a:spcPct val="20000"/>
              </a:spcBef>
              <a:buClr>
                <a:srgbClr val="808DA9"/>
              </a:buClr>
              <a:buFont typeface="Arial"/>
              <a:buChar char="•"/>
              <a:defRPr kumimoji="1" sz="1600">
                <a:solidFill>
                  <a:schemeClr val="tx1"/>
                </a:solidFill>
                <a:latin typeface="Calibri"/>
                <a:ea typeface="ＭＳ 明朝"/>
              </a:defRPr>
            </a:lvl4pPr>
            <a:lvl5pPr marL="2057400" indent="-228600" eaLnBrk="0" hangingPunct="0">
              <a:spcBef>
                <a:spcPct val="20000"/>
              </a:spcBef>
              <a:buClr>
                <a:srgbClr val="424E5B"/>
              </a:buClr>
              <a:buFont typeface="Arial"/>
              <a:buChar char="•"/>
              <a:defRPr kumimoji="1" sz="1400">
                <a:solidFill>
                  <a:schemeClr val="tx1"/>
                </a:solidFill>
                <a:latin typeface="Calibri"/>
                <a:ea typeface="ＭＳ 明朝"/>
              </a:defRPr>
            </a:lvl5pPr>
            <a:lvl6pPr marL="25146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6pPr>
            <a:lvl7pPr marL="29718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7pPr>
            <a:lvl8pPr marL="34290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8pPr>
            <a:lvl9pPr marL="38862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9pPr>
          </a:lstStyle>
          <a:p>
            <a:pPr eaLnBrk="1" hangingPunct="1">
              <a:spcBef>
                <a:spcPct val="0"/>
              </a:spcBef>
              <a:buClrTx/>
              <a:buNone/>
            </a:pPr>
            <a:fld id="{0250289F-AED8-43BB-AC1C-1D470601D8E5}" type="slidenum">
              <a:rPr lang="ja-JP" altLang="en-US" sz="1800">
                <a:solidFill>
                  <a:srgbClr val="FFFFFF"/>
                </a:solidFill>
                <a:latin typeface="Times New Roman" panose="02020603050405020304" pitchFamily="18" charset="0"/>
                <a:ea typeface="ＭＳ Ｐゴシック"/>
                <a:cs typeface="Times New Roman" panose="02020603050405020304" pitchFamily="18" charset="0"/>
              </a:rPr>
              <a:pPr eaLnBrk="1" hangingPunct="1">
                <a:spcBef>
                  <a:spcPct val="0"/>
                </a:spcBef>
                <a:buClrTx/>
                <a:buNone/>
              </a:pPr>
              <a:t>11</a:t>
            </a:fld>
            <a:endParaRPr lang="ja-JP" altLang="en-US" sz="1800" dirty="0">
              <a:solidFill>
                <a:srgbClr val="FFFFFF"/>
              </a:solidFill>
              <a:latin typeface="Times New Roman" panose="02020603050405020304" pitchFamily="18" charset="0"/>
              <a:ea typeface="ＭＳ Ｐゴシック"/>
              <a:cs typeface="Times New Roman" panose="02020603050405020304" pitchFamily="18" charset="0"/>
            </a:endParaRPr>
          </a:p>
        </p:txBody>
      </p:sp>
      <p:sp>
        <p:nvSpPr>
          <p:cNvPr id="3" name="テキスト ボックス 2"/>
          <p:cNvSpPr txBox="1"/>
          <p:nvPr/>
        </p:nvSpPr>
        <p:spPr>
          <a:xfrm>
            <a:off x="558924" y="5013176"/>
            <a:ext cx="9073008" cy="1015663"/>
          </a:xfrm>
          <a:prstGeom prst="rect">
            <a:avLst/>
          </a:prstGeom>
          <a:noFill/>
        </p:spPr>
        <p:txBody>
          <a:bodyPr wrap="square">
            <a:spAutoFit/>
          </a:bodyPr>
          <a:lstStyle/>
          <a:p>
            <a:r>
              <a:rPr lang="ja-JP" altLang="en-US" sz="1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en-US" altLang="ja-JP" sz="1000" dirty="0" smtClean="0">
                <a:solidFill>
                  <a:schemeClr val="tx1">
                    <a:lumMod val="65000"/>
                    <a:lumOff val="35000"/>
                  </a:schemeClr>
                </a:solidFill>
                <a:latin typeface="Times New Roman" panose="02020603050405020304" pitchFamily="18" charset="0"/>
                <a:cs typeface="Times New Roman" panose="02020603050405020304" pitchFamily="18" charset="0"/>
              </a:rPr>
              <a:t>1. Figures are from May 2005, December 2006, and every June between 2007 and 2018.  </a:t>
            </a:r>
            <a:endParaRPr lang="en-US" altLang="ja-JP" sz="1000" dirty="0">
              <a:solidFill>
                <a:schemeClr val="tx1">
                  <a:lumMod val="65000"/>
                  <a:lumOff val="35000"/>
                </a:schemeClr>
              </a:solidFill>
              <a:latin typeface="Times New Roman" panose="02020603050405020304" pitchFamily="18" charset="0"/>
              <a:cs typeface="Times New Roman" panose="02020603050405020304" pitchFamily="18" charset="0"/>
            </a:endParaRPr>
          </a:p>
          <a:p>
            <a:pPr lvl="0"/>
            <a:r>
              <a:rPr lang="ja-JP" altLang="en-US" sz="1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en-US" altLang="ja-JP" sz="1000" dirty="0" smtClean="0">
                <a:solidFill>
                  <a:schemeClr val="tx1">
                    <a:lumMod val="65000"/>
                    <a:lumOff val="35000"/>
                  </a:schemeClr>
                </a:solidFill>
                <a:latin typeface="Times New Roman" panose="02020603050405020304" pitchFamily="18" charset="0"/>
                <a:cs typeface="Times New Roman" panose="02020603050405020304" pitchFamily="18" charset="0"/>
              </a:rPr>
              <a:t>2. Number of in-house lawyers is based on research by </a:t>
            </a:r>
            <a:r>
              <a:rPr lang="en-US" altLang="ja-JP" sz="1000" dirty="0">
                <a:solidFill>
                  <a:schemeClr val="tx1">
                    <a:lumMod val="65000"/>
                    <a:lumOff val="35000"/>
                  </a:schemeClr>
                </a:solidFill>
                <a:latin typeface="Times New Roman" panose="02020603050405020304" pitchFamily="18" charset="0"/>
                <a:cs typeface="Times New Roman" panose="02020603050405020304" pitchFamily="18" charset="0"/>
              </a:rPr>
              <a:t>Japan In-House Lawyers </a:t>
            </a:r>
            <a:r>
              <a:rPr lang="en-US" altLang="ja-JP" sz="1000" dirty="0" smtClean="0">
                <a:solidFill>
                  <a:schemeClr val="tx1">
                    <a:lumMod val="65000"/>
                    <a:lumOff val="35000"/>
                  </a:schemeClr>
                </a:solidFill>
                <a:latin typeface="Times New Roman" panose="02020603050405020304" pitchFamily="18" charset="0"/>
                <a:cs typeface="Times New Roman" panose="02020603050405020304" pitchFamily="18" charset="0"/>
              </a:rPr>
              <a:t>Association (September 2018). </a:t>
            </a:r>
            <a:endParaRPr lang="en-US" altLang="ja-JP" sz="1000" dirty="0">
              <a:solidFill>
                <a:schemeClr val="tx1">
                  <a:lumMod val="65000"/>
                  <a:lumOff val="35000"/>
                </a:schemeClr>
              </a:solidFill>
              <a:latin typeface="Times New Roman" panose="02020603050405020304" pitchFamily="18" charset="0"/>
              <a:cs typeface="Times New Roman" panose="02020603050405020304" pitchFamily="18" charset="0"/>
            </a:endParaRPr>
          </a:p>
          <a:p>
            <a:pPr lvl="0"/>
            <a:r>
              <a:rPr lang="ja-JP" altLang="en-US" sz="1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en-US" altLang="ja-JP" sz="1000" dirty="0" smtClean="0">
                <a:solidFill>
                  <a:schemeClr val="tx1">
                    <a:lumMod val="65000"/>
                    <a:lumOff val="35000"/>
                  </a:schemeClr>
                </a:solidFill>
                <a:latin typeface="Times New Roman" panose="02020603050405020304" pitchFamily="18" charset="0"/>
                <a:cs typeface="Times New Roman" panose="02020603050405020304" pitchFamily="18" charset="0"/>
              </a:rPr>
              <a:t>3. Number of fixed-term public employees is based on JFBA research (White Paper on Attorneys, 2017 p. 125). </a:t>
            </a:r>
          </a:p>
          <a:p>
            <a:pPr lvl="0"/>
            <a:r>
              <a:rPr lang="en-US" altLang="ja-JP" sz="1000" dirty="0" smtClean="0">
                <a:solidFill>
                  <a:schemeClr val="tx1">
                    <a:lumMod val="65000"/>
                    <a:lumOff val="35000"/>
                  </a:schemeClr>
                </a:solidFill>
                <a:latin typeface="Times New Roman" panose="02020603050405020304" pitchFamily="18" charset="0"/>
                <a:cs typeface="Times New Roman" panose="02020603050405020304" pitchFamily="18" charset="0"/>
              </a:rPr>
              <a:t>            Data for 2018 will be added as soon as the 2018 White Paper on Attorneys is published. </a:t>
            </a:r>
            <a:endParaRPr lang="en-US" altLang="ja-JP" sz="10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361950" lvl="0" indent="-361950"/>
            <a:r>
              <a:rPr lang="ja-JP" altLang="en-US" sz="1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en-US" altLang="ja-JP" sz="1000" dirty="0" smtClean="0">
                <a:solidFill>
                  <a:schemeClr val="tx1">
                    <a:lumMod val="65000"/>
                    <a:lumOff val="35000"/>
                  </a:schemeClr>
                </a:solidFill>
                <a:latin typeface="Times New Roman" panose="02020603050405020304" pitchFamily="18" charset="0"/>
                <a:cs typeface="Times New Roman" panose="02020603050405020304" pitchFamily="18" charset="0"/>
              </a:rPr>
              <a:t>4. In-house lawyers at government agencies other than fixed-term public employees who are not reflected in the chart above are part-time, but there are several dozen lawyers essentially working full-time (full-time non-regular employees) (example: policy investigators at  government ministries and agencies)</a:t>
            </a:r>
          </a:p>
        </p:txBody>
      </p:sp>
      <p:graphicFrame>
        <p:nvGraphicFramePr>
          <p:cNvPr id="7" name="グラフ 6"/>
          <p:cNvGraphicFramePr>
            <a:graphicFrameLocks/>
          </p:cNvGraphicFramePr>
          <p:nvPr>
            <p:extLst>
              <p:ext uri="{D42A27DB-BD31-4B8C-83A1-F6EECF244321}">
                <p14:modId xmlns:p14="http://schemas.microsoft.com/office/powerpoint/2010/main" val="354107265"/>
              </p:ext>
            </p:extLst>
          </p:nvPr>
        </p:nvGraphicFramePr>
        <p:xfrm>
          <a:off x="748604" y="1124744"/>
          <a:ext cx="8379272" cy="385242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78415058"/>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21718" y="115758"/>
            <a:ext cx="8912315" cy="811139"/>
          </a:xfrm>
        </p:spPr>
        <p:txBody>
          <a:bodyPr>
            <a:normAutofit fontScale="90000"/>
          </a:bodyPr>
          <a:lstStyle/>
          <a:p>
            <a:pPr eaLnBrk="1" hangingPunct="1"/>
            <a:r>
              <a:rPr lang="en-US" altLang="ja-JP" sz="3600" dirty="0" smtClean="0">
                <a:latin typeface="Times New Roman" panose="02020603050405020304" pitchFamily="18" charset="0"/>
                <a:ea typeface="游ゴシック"/>
                <a:cs typeface="Times New Roman" panose="02020603050405020304" pitchFamily="18" charset="0"/>
              </a:rPr>
              <a:t>Bar Association Membership by In-house Lawyers</a:t>
            </a:r>
            <a:endParaRPr lang="ja-JP" altLang="en-US" sz="3600" dirty="0">
              <a:latin typeface="Times New Roman" panose="02020603050405020304" pitchFamily="18" charset="0"/>
              <a:ea typeface="游ゴシック"/>
              <a:cs typeface="Times New Roman" panose="02020603050405020304" pitchFamily="18" charset="0"/>
            </a:endParaRPr>
          </a:p>
        </p:txBody>
      </p:sp>
      <p:sp>
        <p:nvSpPr>
          <p:cNvPr id="7" name="テキスト プレースホルダー 4"/>
          <p:cNvSpPr txBox="1"/>
          <p:nvPr/>
        </p:nvSpPr>
        <p:spPr>
          <a:xfrm>
            <a:off x="73024" y="1195388"/>
            <a:ext cx="4040188" cy="360362"/>
          </a:xfrm>
          <a:prstGeom prst="rect">
            <a:avLst/>
          </a:prstGeom>
          <a:noFill/>
          <a:ln>
            <a:noFill/>
          </a:ln>
        </p:spPr>
        <p:txBody>
          <a:bodyPr>
            <a:normAutofit fontScale="98250"/>
          </a:bodyPr>
          <a:lstStyle>
            <a:lvl1pPr marL="342900" indent="-228600" algn="l" rtl="0" fontAlgn="base">
              <a:spcBef>
                <a:spcPct val="20000"/>
              </a:spcBef>
              <a:spcAft>
                <a:spcPct val="0"/>
              </a:spcAft>
              <a:buClr>
                <a:schemeClr val="accent1"/>
              </a:buClr>
              <a:buFont typeface="Arial"/>
              <a:buChar char="•"/>
              <a:defRPr kumimoji="1"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a:buChar char="•"/>
              <a:defRPr kumimoji="1" sz="2000" kern="1200">
                <a:solidFill>
                  <a:schemeClr val="tx1"/>
                </a:solidFill>
                <a:latin typeface="+mn-lt"/>
                <a:ea typeface="+mn-ea"/>
                <a:cs typeface="+mn-cs"/>
              </a:defRPr>
            </a:lvl2pPr>
            <a:lvl3pPr marL="1004888" indent="-228600" algn="l" rtl="0" fontAlgn="base">
              <a:spcBef>
                <a:spcPct val="20000"/>
              </a:spcBef>
              <a:spcAft>
                <a:spcPct val="0"/>
              </a:spcAft>
              <a:buClr>
                <a:srgbClr val="AC956E"/>
              </a:buClr>
              <a:buFont typeface="Arial"/>
              <a:buChar char="•"/>
              <a:defRPr kumimoji="1" kern="1200">
                <a:solidFill>
                  <a:schemeClr val="tx1"/>
                </a:solidFill>
                <a:latin typeface="+mn-lt"/>
                <a:ea typeface="+mn-ea"/>
                <a:cs typeface="+mn-cs"/>
              </a:defRPr>
            </a:lvl3pPr>
            <a:lvl4pPr marL="1279525" indent="-228600" algn="l" rtl="0" fontAlgn="base">
              <a:spcBef>
                <a:spcPct val="20000"/>
              </a:spcBef>
              <a:spcAft>
                <a:spcPct val="0"/>
              </a:spcAft>
              <a:buClr>
                <a:srgbClr val="808DA9"/>
              </a:buClr>
              <a:buFont typeface="Arial"/>
              <a:buChar char="•"/>
              <a:defRPr kumimoji="1" sz="1600" kern="1200">
                <a:solidFill>
                  <a:schemeClr val="tx1"/>
                </a:solidFill>
                <a:latin typeface="+mn-lt"/>
                <a:ea typeface="+mn-ea"/>
                <a:cs typeface="+mn-cs"/>
              </a:defRPr>
            </a:lvl4pPr>
            <a:lvl5pPr marL="1554163" indent="-228600" algn="l" rtl="0" fontAlgn="base">
              <a:spcBef>
                <a:spcPct val="20000"/>
              </a:spcBef>
              <a:spcAft>
                <a:spcPct val="0"/>
              </a:spcAft>
              <a:buClr>
                <a:srgbClr val="424E5B"/>
              </a:buClr>
              <a:buFont typeface="Arial"/>
              <a:buChar char="•"/>
              <a:defRPr kumimoji="1"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a:buChar char="•"/>
              <a:defRPr kumimoji="1"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a:buChar char="•"/>
              <a:defRPr kumimoji="1"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a:buChar char="•"/>
              <a:defRPr kumimoji="1"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a:buChar char="•"/>
              <a:defRPr kumimoji="1" sz="1400" kern="1200">
                <a:solidFill>
                  <a:schemeClr val="tx1"/>
                </a:solidFill>
                <a:latin typeface="+mn-lt"/>
                <a:ea typeface="+mn-ea"/>
                <a:cs typeface="+mn-cs"/>
              </a:defRPr>
            </a:lvl9pPr>
          </a:lstStyle>
          <a:p>
            <a:pPr algn="ctr">
              <a:lnSpc>
                <a:spcPct val="80000"/>
              </a:lnSpc>
              <a:spcAft>
                <a:spcPct val="0"/>
              </a:spcAft>
              <a:buNone/>
            </a:pPr>
            <a:r>
              <a:rPr lang="en-US" altLang="ja-JP" dirty="0" smtClean="0">
                <a:latin typeface="Times New Roman" panose="02020603050405020304" pitchFamily="18" charset="0"/>
                <a:ea typeface="Segoe UI"/>
                <a:cs typeface="Times New Roman" panose="02020603050405020304" pitchFamily="18" charset="0"/>
              </a:rPr>
              <a:t>September 2001</a:t>
            </a:r>
            <a:endParaRPr lang="ja-JP" altLang="en-US" dirty="0">
              <a:latin typeface="Times New Roman" panose="02020603050405020304" pitchFamily="18" charset="0"/>
              <a:ea typeface="游ゴシック"/>
              <a:cs typeface="Times New Roman" panose="02020603050405020304" pitchFamily="18" charset="0"/>
            </a:endParaRPr>
          </a:p>
        </p:txBody>
      </p:sp>
      <p:sp>
        <p:nvSpPr>
          <p:cNvPr id="8" name="テキスト プレースホルダー 4"/>
          <p:cNvSpPr txBox="1"/>
          <p:nvPr/>
        </p:nvSpPr>
        <p:spPr>
          <a:xfrm>
            <a:off x="4113212" y="1195388"/>
            <a:ext cx="4040188" cy="360362"/>
          </a:xfrm>
          <a:prstGeom prst="rect">
            <a:avLst/>
          </a:prstGeom>
          <a:noFill/>
          <a:ln>
            <a:noFill/>
          </a:ln>
        </p:spPr>
        <p:txBody>
          <a:bodyPr>
            <a:normAutofit fontScale="98250"/>
          </a:bodyPr>
          <a:lstStyle>
            <a:lvl1pPr marL="342900" indent="-228600" algn="l" rtl="0" fontAlgn="base">
              <a:spcBef>
                <a:spcPct val="20000"/>
              </a:spcBef>
              <a:spcAft>
                <a:spcPct val="0"/>
              </a:spcAft>
              <a:buClr>
                <a:schemeClr val="accent1"/>
              </a:buClr>
              <a:buFont typeface="Arial"/>
              <a:buChar char="•"/>
              <a:defRPr kumimoji="1"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a:buChar char="•"/>
              <a:defRPr kumimoji="1" sz="2000" kern="1200">
                <a:solidFill>
                  <a:schemeClr val="tx1"/>
                </a:solidFill>
                <a:latin typeface="+mn-lt"/>
                <a:ea typeface="+mn-ea"/>
                <a:cs typeface="+mn-cs"/>
              </a:defRPr>
            </a:lvl2pPr>
            <a:lvl3pPr marL="1004888" indent="-228600" algn="l" rtl="0" fontAlgn="base">
              <a:spcBef>
                <a:spcPct val="20000"/>
              </a:spcBef>
              <a:spcAft>
                <a:spcPct val="0"/>
              </a:spcAft>
              <a:buClr>
                <a:srgbClr val="AC956E"/>
              </a:buClr>
              <a:buFont typeface="Arial"/>
              <a:buChar char="•"/>
              <a:defRPr kumimoji="1" kern="1200">
                <a:solidFill>
                  <a:schemeClr val="tx1"/>
                </a:solidFill>
                <a:latin typeface="+mn-lt"/>
                <a:ea typeface="+mn-ea"/>
                <a:cs typeface="+mn-cs"/>
              </a:defRPr>
            </a:lvl3pPr>
            <a:lvl4pPr marL="1279525" indent="-228600" algn="l" rtl="0" fontAlgn="base">
              <a:spcBef>
                <a:spcPct val="20000"/>
              </a:spcBef>
              <a:spcAft>
                <a:spcPct val="0"/>
              </a:spcAft>
              <a:buClr>
                <a:srgbClr val="808DA9"/>
              </a:buClr>
              <a:buFont typeface="Arial"/>
              <a:buChar char="•"/>
              <a:defRPr kumimoji="1" sz="1600" kern="1200">
                <a:solidFill>
                  <a:schemeClr val="tx1"/>
                </a:solidFill>
                <a:latin typeface="+mn-lt"/>
                <a:ea typeface="+mn-ea"/>
                <a:cs typeface="+mn-cs"/>
              </a:defRPr>
            </a:lvl4pPr>
            <a:lvl5pPr marL="1554163" indent="-228600" algn="l" rtl="0" fontAlgn="base">
              <a:spcBef>
                <a:spcPct val="20000"/>
              </a:spcBef>
              <a:spcAft>
                <a:spcPct val="0"/>
              </a:spcAft>
              <a:buClr>
                <a:srgbClr val="424E5B"/>
              </a:buClr>
              <a:buFont typeface="Arial"/>
              <a:buChar char="•"/>
              <a:defRPr kumimoji="1"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a:buChar char="•"/>
              <a:defRPr kumimoji="1"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a:buChar char="•"/>
              <a:defRPr kumimoji="1"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a:buChar char="•"/>
              <a:defRPr kumimoji="1"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a:buChar char="•"/>
              <a:defRPr kumimoji="1" sz="1400" kern="1200">
                <a:solidFill>
                  <a:schemeClr val="tx1"/>
                </a:solidFill>
                <a:latin typeface="+mn-lt"/>
                <a:ea typeface="+mn-ea"/>
                <a:cs typeface="+mn-cs"/>
              </a:defRPr>
            </a:lvl9pPr>
          </a:lstStyle>
          <a:p>
            <a:pPr algn="ctr">
              <a:lnSpc>
                <a:spcPct val="80000"/>
              </a:lnSpc>
              <a:spcAft>
                <a:spcPct val="0"/>
              </a:spcAft>
              <a:buNone/>
            </a:pPr>
            <a:r>
              <a:rPr lang="en-US" altLang="ja-JP" dirty="0" smtClean="0">
                <a:latin typeface="Times New Roman" panose="02020603050405020304" pitchFamily="18" charset="0"/>
                <a:ea typeface="Segoe UI"/>
                <a:cs typeface="Times New Roman" panose="02020603050405020304" pitchFamily="18" charset="0"/>
              </a:rPr>
              <a:t>June 2018</a:t>
            </a:r>
            <a:endParaRPr lang="ja-JP" altLang="en-US" dirty="0">
              <a:latin typeface="Times New Roman" panose="02020603050405020304" pitchFamily="18" charset="0"/>
              <a:ea typeface="游ゴシック"/>
              <a:cs typeface="Times New Roman" panose="02020603050405020304" pitchFamily="18" charset="0"/>
            </a:endParaRPr>
          </a:p>
        </p:txBody>
      </p:sp>
      <p:graphicFrame>
        <p:nvGraphicFramePr>
          <p:cNvPr id="3" name="表 2"/>
          <p:cNvGraphicFramePr>
            <a:graphicFrameLocks noGrp="1"/>
          </p:cNvGraphicFramePr>
          <p:nvPr>
            <p:extLst>
              <p:ext uri="{D42A27DB-BD31-4B8C-83A1-F6EECF244321}">
                <p14:modId xmlns:p14="http://schemas.microsoft.com/office/powerpoint/2010/main" val="3861473692"/>
              </p:ext>
            </p:extLst>
          </p:nvPr>
        </p:nvGraphicFramePr>
        <p:xfrm>
          <a:off x="503547" y="1880828"/>
          <a:ext cx="3122852" cy="2595565"/>
        </p:xfrm>
        <a:graphic>
          <a:graphicData uri="http://schemas.openxmlformats.org/drawingml/2006/table">
            <a:tbl>
              <a:tblPr firstRow="1" bandRow="1">
                <a:tableStyleId>{5DA37D80-6434-44D0-A028-1B22A696006F}</a:tableStyleId>
              </a:tblPr>
              <a:tblGrid>
                <a:gridCol w="1826496">
                  <a:extLst>
                    <a:ext uri="{9D8B030D-6E8A-4147-A177-3AD203B41FA5}">
                      <a16:colId xmlns:a16="http://schemas.microsoft.com/office/drawing/2014/main" val="20000"/>
                    </a:ext>
                  </a:extLst>
                </a:gridCol>
                <a:gridCol w="1296356">
                  <a:extLst>
                    <a:ext uri="{9D8B030D-6E8A-4147-A177-3AD203B41FA5}">
                      <a16:colId xmlns:a16="http://schemas.microsoft.com/office/drawing/2014/main" val="20001"/>
                    </a:ext>
                  </a:extLst>
                </a:gridCol>
              </a:tblGrid>
              <a:tr h="370795">
                <a:tc>
                  <a:txBody>
                    <a:bodyPr/>
                    <a:lstStyle/>
                    <a:p>
                      <a:pPr algn="ctr"/>
                      <a:r>
                        <a:rPr lang="en-US" altLang="ja-JP" sz="1800" b="1" i="0" u="none" dirty="0" smtClean="0">
                          <a:solidFill>
                            <a:srgbClr val="000000"/>
                          </a:solidFill>
                          <a:latin typeface="Times New Roman" panose="02020603050405020304" pitchFamily="18" charset="0"/>
                          <a:ea typeface="+mj-ea"/>
                          <a:cs typeface="Times New Roman" panose="02020603050405020304" pitchFamily="18" charset="0"/>
                        </a:rPr>
                        <a:t>Bar Association</a:t>
                      </a:r>
                      <a:endParaRPr lang="ja-JP" altLang="en-US" sz="1800" b="1" i="0" u="none" dirty="0">
                        <a:solidFill>
                          <a:srgbClr val="000000"/>
                        </a:solidFill>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800" dirty="0" smtClean="0">
                          <a:latin typeface="Times New Roman" panose="02020603050405020304" pitchFamily="18" charset="0"/>
                          <a:ea typeface="+mj-ea"/>
                          <a:cs typeface="Times New Roman" panose="02020603050405020304" pitchFamily="18" charset="0"/>
                        </a:rPr>
                        <a:t>Number</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extLst>
                  <a:ext uri="{0D108BD9-81ED-4DB2-BD59-A6C34878D82A}">
                    <a16:rowId xmlns:a16="http://schemas.microsoft.com/office/drawing/2014/main" val="10000"/>
                  </a:ext>
                </a:extLst>
              </a:tr>
              <a:tr h="370795">
                <a:tc>
                  <a:txBody>
                    <a:bodyPr/>
                    <a:lstStyle/>
                    <a:p>
                      <a:pPr marL="0" indent="0" algn="l" defTabSz="914400" eaLnBrk="1" latinLnBrk="0" hangingPunct="1">
                        <a:lnSpc>
                          <a:spcPct val="100000"/>
                        </a:lnSpc>
                        <a:spcBef>
                          <a:spcPct val="0"/>
                        </a:spcBef>
                        <a:spcAft>
                          <a:spcPct val="0"/>
                        </a:spcAft>
                        <a:buClrTx/>
                        <a:buNone/>
                      </a:pPr>
                      <a:r>
                        <a:rPr lang="en-US" altLang="ja-JP" sz="1800" b="0" i="0" u="none" dirty="0" smtClean="0">
                          <a:solidFill>
                            <a:srgbClr val="000000"/>
                          </a:solidFill>
                          <a:latin typeface="Times New Roman" panose="02020603050405020304" pitchFamily="18" charset="0"/>
                          <a:ea typeface="+mj-ea"/>
                          <a:cs typeface="Times New Roman" panose="02020603050405020304" pitchFamily="18" charset="0"/>
                        </a:rPr>
                        <a:t>Tokyo</a:t>
                      </a:r>
                      <a:endParaRPr lang="ja-JP" altLang="en-US" sz="1800" b="0" i="0" u="none" dirty="0">
                        <a:solidFill>
                          <a:srgbClr val="000000"/>
                        </a:solidFill>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800" dirty="0">
                          <a:latin typeface="Times New Roman" panose="02020603050405020304" pitchFamily="18" charset="0"/>
                          <a:ea typeface="+mj-ea"/>
                          <a:cs typeface="Times New Roman" panose="02020603050405020304" pitchFamily="18" charset="0"/>
                        </a:rPr>
                        <a:t>9</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extLst>
                  <a:ext uri="{0D108BD9-81ED-4DB2-BD59-A6C34878D82A}">
                    <a16:rowId xmlns:a16="http://schemas.microsoft.com/office/drawing/2014/main" val="10001"/>
                  </a:ext>
                </a:extLst>
              </a:tr>
              <a:tr h="370795">
                <a:tc>
                  <a:txBody>
                    <a:bodyPr/>
                    <a:lstStyle/>
                    <a:p>
                      <a:pPr lvl="0"/>
                      <a:r>
                        <a:rPr lang="en-US" altLang="ja-JP" sz="1800" dirty="0" smtClean="0">
                          <a:latin typeface="Times New Roman" panose="02020603050405020304" pitchFamily="18" charset="0"/>
                          <a:ea typeface="+mj-ea"/>
                          <a:cs typeface="Times New Roman" panose="02020603050405020304" pitchFamily="18" charset="0"/>
                        </a:rPr>
                        <a:t>DAI-ICHI Tokyo</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800" dirty="0">
                          <a:latin typeface="Times New Roman" panose="02020603050405020304" pitchFamily="18" charset="0"/>
                          <a:ea typeface="+mj-ea"/>
                          <a:cs typeface="Times New Roman" panose="02020603050405020304" pitchFamily="18" charset="0"/>
                        </a:rPr>
                        <a:t>24</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extLst>
                  <a:ext uri="{0D108BD9-81ED-4DB2-BD59-A6C34878D82A}">
                    <a16:rowId xmlns:a16="http://schemas.microsoft.com/office/drawing/2014/main" val="10002"/>
                  </a:ext>
                </a:extLst>
              </a:tr>
              <a:tr h="370795">
                <a:tc>
                  <a:txBody>
                    <a:bodyPr/>
                    <a:lstStyle/>
                    <a:p>
                      <a:pPr lvl="0"/>
                      <a:r>
                        <a:rPr lang="en-US" altLang="ja-JP" sz="1800" dirty="0" smtClean="0">
                          <a:latin typeface="Times New Roman" panose="02020603050405020304" pitchFamily="18" charset="0"/>
                          <a:ea typeface="+mj-ea"/>
                          <a:cs typeface="Times New Roman" panose="02020603050405020304" pitchFamily="18" charset="0"/>
                        </a:rPr>
                        <a:t>DAI-NI Tokyo</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800" dirty="0">
                          <a:latin typeface="Times New Roman" panose="02020603050405020304" pitchFamily="18" charset="0"/>
                          <a:ea typeface="+mj-ea"/>
                          <a:cs typeface="Times New Roman" panose="02020603050405020304" pitchFamily="18" charset="0"/>
                        </a:rPr>
                        <a:t>30</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extLst>
                  <a:ext uri="{0D108BD9-81ED-4DB2-BD59-A6C34878D82A}">
                    <a16:rowId xmlns:a16="http://schemas.microsoft.com/office/drawing/2014/main" val="10003"/>
                  </a:ext>
                </a:extLst>
              </a:tr>
              <a:tr h="370795">
                <a:tc>
                  <a:txBody>
                    <a:bodyPr/>
                    <a:lstStyle/>
                    <a:p>
                      <a:pPr lvl="0"/>
                      <a:r>
                        <a:rPr lang="en-US" altLang="ja-JP" sz="1800" dirty="0" smtClean="0">
                          <a:latin typeface="Times New Roman" panose="02020603050405020304" pitchFamily="18" charset="0"/>
                          <a:ea typeface="+mj-ea"/>
                          <a:cs typeface="Times New Roman" panose="02020603050405020304" pitchFamily="18" charset="0"/>
                        </a:rPr>
                        <a:t>Osaka</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800" dirty="0">
                          <a:latin typeface="Times New Roman" panose="02020603050405020304" pitchFamily="18" charset="0"/>
                          <a:ea typeface="+mj-ea"/>
                          <a:cs typeface="Times New Roman" panose="02020603050405020304" pitchFamily="18" charset="0"/>
                        </a:rPr>
                        <a:t>2</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extLst>
                  <a:ext uri="{0D108BD9-81ED-4DB2-BD59-A6C34878D82A}">
                    <a16:rowId xmlns:a16="http://schemas.microsoft.com/office/drawing/2014/main" val="10004"/>
                  </a:ext>
                </a:extLst>
              </a:tr>
              <a:tr h="370795">
                <a:tc>
                  <a:txBody>
                    <a:bodyPr/>
                    <a:lstStyle/>
                    <a:p>
                      <a:pPr lvl="0"/>
                      <a:r>
                        <a:rPr lang="en-US" altLang="ja-JP" sz="1800" b="0" i="0" u="none" dirty="0" smtClean="0">
                          <a:solidFill>
                            <a:srgbClr val="000000"/>
                          </a:solidFill>
                          <a:latin typeface="Times New Roman" panose="02020603050405020304" pitchFamily="18" charset="0"/>
                          <a:ea typeface="+mj-ea"/>
                          <a:cs typeface="Times New Roman" panose="02020603050405020304" pitchFamily="18" charset="0"/>
                        </a:rPr>
                        <a:t>Hiroshima</a:t>
                      </a:r>
                      <a:endParaRPr lang="ja-JP" altLang="en-US" sz="1800" b="0" i="0" u="none" dirty="0">
                        <a:solidFill>
                          <a:srgbClr val="000000"/>
                        </a:solidFill>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800" dirty="0">
                          <a:latin typeface="Times New Roman" panose="02020603050405020304" pitchFamily="18" charset="0"/>
                          <a:ea typeface="+mj-ea"/>
                          <a:cs typeface="Times New Roman" panose="02020603050405020304" pitchFamily="18" charset="0"/>
                        </a:rPr>
                        <a:t>1</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extLst>
                  <a:ext uri="{0D108BD9-81ED-4DB2-BD59-A6C34878D82A}">
                    <a16:rowId xmlns:a16="http://schemas.microsoft.com/office/drawing/2014/main" val="10005"/>
                  </a:ext>
                </a:extLst>
              </a:tr>
              <a:tr h="370795">
                <a:tc>
                  <a:txBody>
                    <a:bodyPr/>
                    <a:lstStyle/>
                    <a:p>
                      <a:pPr lvl="0"/>
                      <a:r>
                        <a:rPr lang="en-US" altLang="ja-JP" sz="1800" dirty="0" smtClean="0">
                          <a:latin typeface="Times New Roman" panose="02020603050405020304" pitchFamily="18" charset="0"/>
                          <a:ea typeface="+mj-ea"/>
                          <a:cs typeface="Times New Roman" panose="02020603050405020304" pitchFamily="18" charset="0"/>
                        </a:rPr>
                        <a:t>Total</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800" dirty="0">
                          <a:latin typeface="Times New Roman" panose="02020603050405020304" pitchFamily="18" charset="0"/>
                          <a:ea typeface="+mj-ea"/>
                          <a:cs typeface="Times New Roman" panose="02020603050405020304" pitchFamily="18" charset="0"/>
                        </a:rPr>
                        <a:t>66</a:t>
                      </a:r>
                      <a:endParaRPr lang="ja-JP" altLang="en-US" sz="1800" dirty="0">
                        <a:latin typeface="Times New Roman" panose="02020603050405020304" pitchFamily="18" charset="0"/>
                        <a:ea typeface="+mj-ea"/>
                        <a:cs typeface="Times New Roman" panose="02020603050405020304" pitchFamily="18" charset="0"/>
                      </a:endParaRPr>
                    </a:p>
                  </a:txBody>
                  <a:tcPr marL="91431" marR="91431" marT="45714" marB="45714"/>
                </a:tc>
                <a:extLst>
                  <a:ext uri="{0D108BD9-81ED-4DB2-BD59-A6C34878D82A}">
                    <a16:rowId xmlns:a16="http://schemas.microsoft.com/office/drawing/2014/main" val="1000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665582112"/>
              </p:ext>
            </p:extLst>
          </p:nvPr>
        </p:nvGraphicFramePr>
        <p:xfrm>
          <a:off x="3943348" y="1555750"/>
          <a:ext cx="4709106" cy="4358804"/>
        </p:xfrm>
        <a:graphic>
          <a:graphicData uri="http://schemas.openxmlformats.org/drawingml/2006/table">
            <a:tbl>
              <a:tblPr firstRow="1" bandRow="1">
                <a:tableStyleId>{5DA37D80-6434-44D0-A028-1B22A696006F}</a:tableStyleId>
              </a:tblPr>
              <a:tblGrid>
                <a:gridCol w="1574800">
                  <a:extLst>
                    <a:ext uri="{9D8B030D-6E8A-4147-A177-3AD203B41FA5}">
                      <a16:colId xmlns:a16="http://schemas.microsoft.com/office/drawing/2014/main" val="20000"/>
                    </a:ext>
                  </a:extLst>
                </a:gridCol>
                <a:gridCol w="859137">
                  <a:extLst>
                    <a:ext uri="{9D8B030D-6E8A-4147-A177-3AD203B41FA5}">
                      <a16:colId xmlns:a16="http://schemas.microsoft.com/office/drawing/2014/main" val="20001"/>
                    </a:ext>
                  </a:extLst>
                </a:gridCol>
                <a:gridCol w="1416032">
                  <a:extLst>
                    <a:ext uri="{9D8B030D-6E8A-4147-A177-3AD203B41FA5}">
                      <a16:colId xmlns:a16="http://schemas.microsoft.com/office/drawing/2014/main" val="20002"/>
                    </a:ext>
                  </a:extLst>
                </a:gridCol>
                <a:gridCol w="859137">
                  <a:extLst>
                    <a:ext uri="{9D8B030D-6E8A-4147-A177-3AD203B41FA5}">
                      <a16:colId xmlns:a16="http://schemas.microsoft.com/office/drawing/2014/main" val="20003"/>
                    </a:ext>
                  </a:extLst>
                </a:gridCol>
              </a:tblGrid>
              <a:tr h="288656">
                <a:tc>
                  <a:txBody>
                    <a:bodyPr/>
                    <a:lstStyle/>
                    <a:p>
                      <a:pPr algn="ctr"/>
                      <a:r>
                        <a:rPr lang="en-US" altLang="ja-JP" sz="1400" b="1" i="0" u="none" dirty="0" smtClean="0">
                          <a:solidFill>
                            <a:srgbClr val="000000"/>
                          </a:solidFill>
                          <a:latin typeface="Times New Roman" panose="02020603050405020304" pitchFamily="18" charset="0"/>
                          <a:ea typeface="+mj-ea"/>
                          <a:cs typeface="Times New Roman" panose="02020603050405020304" pitchFamily="18" charset="0"/>
                        </a:rPr>
                        <a:t>Bar Association</a:t>
                      </a:r>
                      <a:endParaRPr lang="ja-JP" altLang="en-US" sz="1400" b="1" i="0" u="none" dirty="0">
                        <a:solidFill>
                          <a:srgbClr val="000000"/>
                        </a:solidFill>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400" dirty="0" smtClean="0">
                          <a:latin typeface="Times New Roman" panose="02020603050405020304" pitchFamily="18" charset="0"/>
                          <a:ea typeface="+mj-ea"/>
                          <a:cs typeface="Times New Roman" panose="02020603050405020304" pitchFamily="18" charset="0"/>
                        </a:rPr>
                        <a:t>Number</a:t>
                      </a:r>
                      <a:endParaRPr lang="ja-JP" altLang="en-US" sz="1400" dirty="0">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400" b="1" i="0" u="none" dirty="0" smtClean="0">
                          <a:solidFill>
                            <a:srgbClr val="000000"/>
                          </a:solidFill>
                          <a:latin typeface="Times New Roman" panose="02020603050405020304" pitchFamily="18" charset="0"/>
                          <a:ea typeface="+mj-ea"/>
                          <a:cs typeface="Times New Roman" panose="02020603050405020304" pitchFamily="18" charset="0"/>
                        </a:rPr>
                        <a:t>Bar Association</a:t>
                      </a:r>
                      <a:endParaRPr lang="ja-JP" altLang="en-US" sz="1400" b="1" i="0" u="none" dirty="0">
                        <a:solidFill>
                          <a:srgbClr val="000000"/>
                        </a:solidFill>
                        <a:latin typeface="Times New Roman" panose="02020603050405020304" pitchFamily="18" charset="0"/>
                        <a:ea typeface="+mj-ea"/>
                        <a:cs typeface="Times New Roman" panose="02020603050405020304" pitchFamily="18" charset="0"/>
                      </a:endParaRPr>
                    </a:p>
                  </a:txBody>
                  <a:tcPr marL="91431" marR="91431" marT="45714" marB="45714"/>
                </a:tc>
                <a:tc>
                  <a:txBody>
                    <a:bodyPr/>
                    <a:lstStyle/>
                    <a:p>
                      <a:pPr algn="ctr"/>
                      <a:r>
                        <a:rPr lang="en-US" altLang="ja-JP" sz="1400" dirty="0" smtClean="0">
                          <a:latin typeface="Times New Roman" panose="02020603050405020304" pitchFamily="18" charset="0"/>
                          <a:ea typeface="+mj-ea"/>
                          <a:cs typeface="Times New Roman" panose="02020603050405020304" pitchFamily="18" charset="0"/>
                        </a:rPr>
                        <a:t>Number</a:t>
                      </a:r>
                      <a:endParaRPr lang="ja-JP" altLang="en-US" sz="1400" dirty="0">
                        <a:latin typeface="Times New Roman" panose="02020603050405020304" pitchFamily="18" charset="0"/>
                        <a:ea typeface="+mj-ea"/>
                        <a:cs typeface="Times New Roman" panose="02020603050405020304" pitchFamily="18" charset="0"/>
                      </a:endParaRPr>
                    </a:p>
                  </a:txBody>
                  <a:tcPr marL="91431" marR="91431" marT="45714" marB="45714"/>
                </a:tc>
                <a:extLst>
                  <a:ext uri="{0D108BD9-81ED-4DB2-BD59-A6C34878D82A}">
                    <a16:rowId xmlns:a16="http://schemas.microsoft.com/office/drawing/2014/main" val="10000"/>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u="none" dirty="0" smtClean="0">
                          <a:solidFill>
                            <a:srgbClr val="000000"/>
                          </a:solidFill>
                          <a:latin typeface="Times New Roman" panose="02020603050405020304" pitchFamily="18" charset="0"/>
                          <a:ea typeface="+mj-ea"/>
                          <a:cs typeface="Times New Roman" panose="02020603050405020304" pitchFamily="18" charset="0"/>
                        </a:rPr>
                        <a:t>Tokyo</a:t>
                      </a:r>
                      <a:endParaRPr lang="ja-JP" altLang="en-US" sz="1600" b="0" i="0" u="none"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730</a:t>
                      </a:r>
                    </a:p>
                  </a:txBody>
                  <a:tcPr marL="9525" marR="9525" marT="9526" marB="0" anchor="ctr"/>
                </a:tc>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u="none" dirty="0" smtClean="0">
                          <a:solidFill>
                            <a:srgbClr val="000000"/>
                          </a:solidFill>
                          <a:latin typeface="Times New Roman" panose="02020603050405020304" pitchFamily="18" charset="0"/>
                          <a:ea typeface="+mj-ea"/>
                          <a:cs typeface="Times New Roman" panose="02020603050405020304" pitchFamily="18" charset="0"/>
                        </a:rPr>
                        <a:t>Sendai</a:t>
                      </a:r>
                      <a:endParaRPr lang="ja-JP" altLang="en-US" sz="1600" b="0" i="0" u="none"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5</a:t>
                      </a:r>
                    </a:p>
                  </a:txBody>
                  <a:tcPr marL="9525" marR="9525" marT="9526" marB="0" anchor="ctr"/>
                </a:tc>
                <a:extLst>
                  <a:ext uri="{0D108BD9-81ED-4DB2-BD59-A6C34878D82A}">
                    <a16:rowId xmlns:a16="http://schemas.microsoft.com/office/drawing/2014/main" val="10001"/>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DAI-NI Tokyo</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529</a:t>
                      </a:r>
                    </a:p>
                  </a:txBody>
                  <a:tcPr marL="9525" marR="9525" marT="9526" marB="0" anchor="ctr"/>
                </a:tc>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u="none" dirty="0" smtClean="0">
                          <a:solidFill>
                            <a:srgbClr val="000000"/>
                          </a:solidFill>
                          <a:latin typeface="Times New Roman" panose="02020603050405020304" pitchFamily="18" charset="0"/>
                          <a:ea typeface="+mj-ea"/>
                          <a:cs typeface="Times New Roman" panose="02020603050405020304" pitchFamily="18" charset="0"/>
                        </a:rPr>
                        <a:t>Mie</a:t>
                      </a:r>
                      <a:endParaRPr lang="ja-JP" altLang="en-US" sz="1600" b="0" i="0" u="none"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5</a:t>
                      </a:r>
                    </a:p>
                  </a:txBody>
                  <a:tcPr marL="9525" marR="9525" marT="9526" marB="0" anchor="ctr"/>
                </a:tc>
                <a:extLst>
                  <a:ext uri="{0D108BD9-81ED-4DB2-BD59-A6C34878D82A}">
                    <a16:rowId xmlns:a16="http://schemas.microsoft.com/office/drawing/2014/main" val="10002"/>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DAI-ICHI Tokyo</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524</a:t>
                      </a:r>
                    </a:p>
                  </a:txBody>
                  <a:tcPr marL="9525" marR="9525" marT="9526" marB="0" anchor="ctr"/>
                </a:tc>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u="none" dirty="0" smtClean="0">
                          <a:solidFill>
                            <a:srgbClr val="000000"/>
                          </a:solidFill>
                          <a:latin typeface="Times New Roman" panose="02020603050405020304" pitchFamily="18" charset="0"/>
                          <a:ea typeface="+mj-ea"/>
                          <a:cs typeface="Times New Roman" panose="02020603050405020304" pitchFamily="18" charset="0"/>
                        </a:rPr>
                        <a:t>Niigata-ken</a:t>
                      </a:r>
                      <a:endParaRPr lang="ja-JP" altLang="en-US" sz="1600" b="0" i="0" u="none"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4</a:t>
                      </a:r>
                    </a:p>
                  </a:txBody>
                  <a:tcPr marL="9525" marR="9525" marT="9526" marB="0" anchor="ctr"/>
                </a:tc>
                <a:extLst>
                  <a:ext uri="{0D108BD9-81ED-4DB2-BD59-A6C34878D82A}">
                    <a16:rowId xmlns:a16="http://schemas.microsoft.com/office/drawing/2014/main" val="10003"/>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Osaka</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137</a:t>
                      </a:r>
                    </a:p>
                  </a:txBody>
                  <a:tcPr marL="9525" marR="9525" marT="9526"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Saitama-ken</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3</a:t>
                      </a:r>
                    </a:p>
                  </a:txBody>
                  <a:tcPr marL="9525" marR="9525" marT="9526" marB="0" anchor="ctr"/>
                </a:tc>
                <a:extLst>
                  <a:ext uri="{0D108BD9-81ED-4DB2-BD59-A6C34878D82A}">
                    <a16:rowId xmlns:a16="http://schemas.microsoft.com/office/drawing/2014/main" val="10004"/>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u="none" dirty="0" smtClean="0">
                          <a:solidFill>
                            <a:srgbClr val="000000"/>
                          </a:solidFill>
                          <a:latin typeface="Times New Roman" panose="02020603050405020304" pitchFamily="18" charset="0"/>
                          <a:ea typeface="+mj-ea"/>
                          <a:cs typeface="Times New Roman" panose="02020603050405020304" pitchFamily="18" charset="0"/>
                        </a:rPr>
                        <a:t>Kyoto</a:t>
                      </a:r>
                      <a:endParaRPr lang="ja-JP" altLang="en-US" sz="1600" b="0" i="0" u="none"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53</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Gifu-ken</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2</a:t>
                      </a:r>
                    </a:p>
                  </a:txBody>
                  <a:tcPr marL="9525" marR="9525" marT="9526" marB="0" anchor="ctr"/>
                </a:tc>
                <a:extLst>
                  <a:ext uri="{0D108BD9-81ED-4DB2-BD59-A6C34878D82A}">
                    <a16:rowId xmlns:a16="http://schemas.microsoft.com/office/drawing/2014/main" val="10005"/>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Aichi-ken</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43</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Ehime</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2</a:t>
                      </a:r>
                    </a:p>
                  </a:txBody>
                  <a:tcPr marL="9525" marR="9525" marT="9526" marB="0" anchor="ctr"/>
                </a:tc>
                <a:extLst>
                  <a:ext uri="{0D108BD9-81ED-4DB2-BD59-A6C34878D82A}">
                    <a16:rowId xmlns:a16="http://schemas.microsoft.com/office/drawing/2014/main" val="10006"/>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Hyogo-ken</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25</a:t>
                      </a:r>
                    </a:p>
                  </a:txBody>
                  <a:tcPr marL="9525" marR="9525" marT="9526" marB="0" anchor="ctr"/>
                </a:tc>
                <a:tc>
                  <a:txBody>
                    <a:bodyPr/>
                    <a:lstStyle/>
                    <a:p>
                      <a:pPr algn="l" fontAlgn="b"/>
                      <a:r>
                        <a:rPr lang="ja-JP" altLang="en-US"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Kumamoto-</a:t>
                      </a:r>
                      <a:r>
                        <a:rPr lang="en-US" altLang="ja-JP" sz="14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ken</a:t>
                      </a:r>
                      <a:endParaRPr lang="ja-JP" altLang="en-US" sz="14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2</a:t>
                      </a:r>
                    </a:p>
                  </a:txBody>
                  <a:tcPr marL="9525" marR="9525" marT="9526" marB="0" anchor="ctr"/>
                </a:tc>
                <a:extLst>
                  <a:ext uri="{0D108BD9-81ED-4DB2-BD59-A6C34878D82A}">
                    <a16:rowId xmlns:a16="http://schemas.microsoft.com/office/drawing/2014/main" val="10007"/>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Kanagawa-ken</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18</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Toyama-ken</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2</a:t>
                      </a:r>
                    </a:p>
                  </a:txBody>
                  <a:tcPr marL="9525" marR="9525" marT="9526" marB="0" anchor="ctr"/>
                </a:tc>
                <a:extLst>
                  <a:ext uri="{0D108BD9-81ED-4DB2-BD59-A6C34878D82A}">
                    <a16:rowId xmlns:a16="http://schemas.microsoft.com/office/drawing/2014/main" val="10008"/>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u="none" dirty="0" smtClean="0">
                          <a:solidFill>
                            <a:srgbClr val="000000"/>
                          </a:solidFill>
                          <a:latin typeface="Times New Roman" panose="02020603050405020304" pitchFamily="18" charset="0"/>
                          <a:ea typeface="+mj-ea"/>
                          <a:cs typeface="Times New Roman" panose="02020603050405020304" pitchFamily="18" charset="0"/>
                        </a:rPr>
                        <a:t>Okayama</a:t>
                      </a:r>
                      <a:endParaRPr lang="ja-JP" altLang="en-US" sz="1600" b="0" i="0" u="none"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16</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Gunma</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a:t>
                      </a:r>
                    </a:p>
                  </a:txBody>
                  <a:tcPr marL="9525" marR="9525" marT="9526" marB="0" anchor="ctr"/>
                </a:tc>
                <a:extLst>
                  <a:ext uri="{0D108BD9-81ED-4DB2-BD59-A6C34878D82A}">
                    <a16:rowId xmlns:a16="http://schemas.microsoft.com/office/drawing/2014/main" val="10009"/>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Shizuoka-ken</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12</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Kagawa-ken</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a:t>
                      </a:r>
                    </a:p>
                  </a:txBody>
                  <a:tcPr marL="9525" marR="9525" marT="9526" marB="0" anchor="ctr"/>
                </a:tc>
                <a:extLst>
                  <a:ext uri="{0D108BD9-81ED-4DB2-BD59-A6C34878D82A}">
                    <a16:rowId xmlns:a16="http://schemas.microsoft.com/office/drawing/2014/main" val="10010"/>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Chiba-ken</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10</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Tochigi-ken</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a:t>
                      </a:r>
                    </a:p>
                  </a:txBody>
                  <a:tcPr marL="9525" marR="9525" marT="9526" marB="0" anchor="ctr"/>
                </a:tc>
                <a:extLst>
                  <a:ext uri="{0D108BD9-81ED-4DB2-BD59-A6C34878D82A}">
                    <a16:rowId xmlns:a16="http://schemas.microsoft.com/office/drawing/2014/main" val="10011"/>
                  </a:ext>
                </a:extLst>
              </a:tr>
              <a:tr h="2533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u="none" dirty="0" smtClean="0">
                          <a:solidFill>
                            <a:srgbClr val="000000"/>
                          </a:solidFill>
                          <a:latin typeface="Times New Roman" panose="02020603050405020304" pitchFamily="18" charset="0"/>
                          <a:ea typeface="+mj-ea"/>
                          <a:cs typeface="Times New Roman" panose="02020603050405020304" pitchFamily="18" charset="0"/>
                        </a:rPr>
                        <a:t>Hiroshima</a:t>
                      </a:r>
                      <a:endParaRPr lang="ja-JP" altLang="en-US" sz="1600" b="0" i="0" u="none"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9</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Shimane-ken</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a:t>
                      </a:r>
                    </a:p>
                  </a:txBody>
                  <a:tcPr marL="9525" marR="9525" marT="9526" marB="0" anchor="ctr"/>
                </a:tc>
                <a:extLst>
                  <a:ext uri="{0D108BD9-81ED-4DB2-BD59-A6C34878D82A}">
                    <a16:rowId xmlns:a16="http://schemas.microsoft.com/office/drawing/2014/main" val="10012"/>
                  </a:ext>
                </a:extLst>
              </a:tr>
              <a:tr h="2533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Fukuoka-ken</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9</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Nara</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a:t>
                      </a:r>
                    </a:p>
                  </a:txBody>
                  <a:tcPr marL="9525" marR="9525" marT="9526" marB="0" anchor="ctr"/>
                </a:tc>
                <a:extLst>
                  <a:ext uri="{0D108BD9-81ED-4DB2-BD59-A6C34878D82A}">
                    <a16:rowId xmlns:a16="http://schemas.microsoft.com/office/drawing/2014/main" val="10013"/>
                  </a:ext>
                </a:extLst>
              </a:tr>
              <a:tr h="2533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u="none" dirty="0" smtClean="0">
                          <a:solidFill>
                            <a:srgbClr val="000000"/>
                          </a:solidFill>
                          <a:latin typeface="Times New Roman" panose="02020603050405020304" pitchFamily="18" charset="0"/>
                          <a:ea typeface="+mj-ea"/>
                          <a:cs typeface="Times New Roman" panose="02020603050405020304" pitchFamily="18" charset="0"/>
                        </a:rPr>
                        <a:t>Sapporo</a:t>
                      </a:r>
                      <a:endParaRPr lang="ja-JP" altLang="en-US" sz="1600" b="0" i="0" u="none"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6</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Ibaraki-ken</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extLst>
                  <a:ext uri="{0D108BD9-81ED-4DB2-BD59-A6C34878D82A}">
                    <a16:rowId xmlns:a16="http://schemas.microsoft.com/office/drawing/2014/main" val="10014"/>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Okinawa</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6</a:t>
                      </a:r>
                    </a:p>
                  </a:txBody>
                  <a:tcPr marL="9525" marR="9525" marT="9526" marB="0" anchor="ctr"/>
                </a:tc>
                <a:tc>
                  <a:txBody>
                    <a:bodyPr/>
                    <a:lstStyle/>
                    <a:p>
                      <a:pPr algn="l" fontAlgn="b"/>
                      <a:r>
                        <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rPr>
                        <a:t>　</a:t>
                      </a:r>
                      <a:r>
                        <a:rPr lang="en-US" altLang="ja-JP" sz="1600" b="0" i="0" u="none" strike="noStrike" dirty="0" smtClean="0">
                          <a:solidFill>
                            <a:srgbClr val="000000"/>
                          </a:solidFill>
                          <a:effectLst/>
                          <a:latin typeface="Times New Roman" panose="02020603050405020304" pitchFamily="18" charset="0"/>
                          <a:ea typeface="+mj-ea"/>
                          <a:cs typeface="Times New Roman" panose="02020603050405020304" pitchFamily="18" charset="0"/>
                        </a:rPr>
                        <a:t>Nagano-ken</a:t>
                      </a:r>
                      <a:endParaRPr lang="ja-JP" altLang="en-US" sz="1600" b="0" i="0" u="none" strike="noStrike" dirty="0">
                        <a:solidFill>
                          <a:srgbClr val="000000"/>
                        </a:solidFill>
                        <a:effectLst/>
                        <a:latin typeface="Times New Roman" panose="02020603050405020304" pitchFamily="18" charset="0"/>
                        <a:ea typeface="+mj-ea"/>
                        <a:cs typeface="Times New Roman" panose="02020603050405020304" pitchFamily="18" charset="0"/>
                      </a:endParaRPr>
                    </a:p>
                  </a:txBody>
                  <a:tcPr marL="7620" marR="7620" marT="7620" marB="0" anchor="b"/>
                </a:tc>
                <a:tc>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1</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extLst>
                  <a:ext uri="{0D108BD9-81ED-4DB2-BD59-A6C34878D82A}">
                    <a16:rowId xmlns:a16="http://schemas.microsoft.com/office/drawing/2014/main" val="10015"/>
                  </a:ext>
                </a:extLst>
              </a:tr>
              <a:tr h="253376">
                <a:tc>
                  <a:txBody>
                    <a:bodyPr/>
                    <a:lstStyle/>
                    <a:p>
                      <a:pPr algn="l"/>
                      <a:r>
                        <a:rPr lang="ja-JP" altLang="en-US" sz="1600" b="0" i="0" dirty="0">
                          <a:solidFill>
                            <a:srgbClr val="000000"/>
                          </a:solidFill>
                          <a:latin typeface="Times New Roman" panose="02020603050405020304" pitchFamily="18" charset="0"/>
                          <a:ea typeface="+mj-ea"/>
                          <a:cs typeface="Times New Roman" panose="02020603050405020304" pitchFamily="18" charset="0"/>
                        </a:rPr>
                        <a:t>　</a:t>
                      </a:r>
                      <a:r>
                        <a:rPr lang="en-US" altLang="ja-JP" sz="1600" b="0" i="0" dirty="0" smtClean="0">
                          <a:solidFill>
                            <a:srgbClr val="000000"/>
                          </a:solidFill>
                          <a:latin typeface="Times New Roman" panose="02020603050405020304" pitchFamily="18" charset="0"/>
                          <a:ea typeface="+mj-ea"/>
                          <a:cs typeface="Times New Roman" panose="02020603050405020304" pitchFamily="18" charset="0"/>
                        </a:rPr>
                        <a:t>Total</a:t>
                      </a:r>
                      <a:endParaRPr lang="ja-JP" altLang="en-US" sz="16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6" marB="0" anchor="ctr"/>
                </a:tc>
                <a:tc gridSpan="3">
                  <a:txBody>
                    <a:bodyPr/>
                    <a:lstStyle/>
                    <a:p>
                      <a:pPr algn="ctr"/>
                      <a:r>
                        <a:rPr lang="en-US" altLang="ja-JP" sz="1600" b="0" i="0" dirty="0">
                          <a:solidFill>
                            <a:srgbClr val="000000"/>
                          </a:solidFill>
                          <a:latin typeface="Times New Roman" panose="02020603050405020304" pitchFamily="18" charset="0"/>
                          <a:ea typeface="+mj-ea"/>
                          <a:cs typeface="Times New Roman" panose="02020603050405020304" pitchFamily="18" charset="0"/>
                        </a:rPr>
                        <a:t>2,161</a:t>
                      </a:r>
                    </a:p>
                  </a:txBody>
                  <a:tcPr marL="9525" marR="9525" marT="9526" marB="0" anchor="ctr"/>
                </a:tc>
                <a:tc hMerge="1">
                  <a:txBody>
                    <a:bodyPr/>
                    <a:lstStyle/>
                    <a:p>
                      <a:pPr lvl="0"/>
                      <a:endParaRPr lang="ja-JP" altLang="en-US"/>
                    </a:p>
                  </a:txBody>
                  <a:tcPr/>
                </a:tc>
                <a:tc hMerge="1">
                  <a:txBody>
                    <a:bodyPr/>
                    <a:lstStyle/>
                    <a:p>
                      <a:pPr lvl="0"/>
                      <a:endParaRPr lang="ja-JP" altLang="en-US"/>
                    </a:p>
                  </a:txBody>
                  <a:tcPr/>
                </a:tc>
                <a:extLst>
                  <a:ext uri="{0D108BD9-81ED-4DB2-BD59-A6C34878D82A}">
                    <a16:rowId xmlns:a16="http://schemas.microsoft.com/office/drawing/2014/main" val="10016"/>
                  </a:ext>
                </a:extLst>
              </a:tr>
            </a:tbl>
          </a:graphicData>
        </a:graphic>
      </p:graphicFrame>
      <p:sp>
        <p:nvSpPr>
          <p:cNvPr id="7172" name="テキストボックス 7171"/>
          <p:cNvSpPr txBox="1"/>
          <p:nvPr/>
        </p:nvSpPr>
        <p:spPr>
          <a:xfrm>
            <a:off x="503547" y="6054583"/>
            <a:ext cx="3727785" cy="362749"/>
          </a:xfrm>
          <a:prstGeom prst="rect">
            <a:avLst/>
          </a:prstGeom>
        </p:spPr>
        <p:txBody>
          <a:bodyPr wrap="none">
            <a:noAutofit/>
          </a:bodyPr>
          <a:lstStyle/>
          <a:p>
            <a:r>
              <a:rPr lang="en-US" altLang="ja-JP" sz="1100" dirty="0" smtClean="0">
                <a:solidFill>
                  <a:srgbClr val="000000"/>
                </a:solidFill>
                <a:latin typeface="Times New Roman" panose="02020603050405020304" pitchFamily="18" charset="0"/>
                <a:ea typeface="游ゴシック"/>
                <a:cs typeface="Times New Roman" panose="02020603050405020304" pitchFamily="18" charset="0"/>
              </a:rPr>
              <a:t>Research by Japan In-House Lawyers Association (June 2018)</a:t>
            </a:r>
            <a:endParaRPr lang="ja-JP" altLang="en-US" sz="1100" dirty="0">
              <a:solidFill>
                <a:srgbClr val="000000"/>
              </a:solidFill>
              <a:latin typeface="Times New Roman" panose="02020603050405020304" pitchFamily="18" charset="0"/>
              <a:ea typeface="游ゴシック"/>
              <a:cs typeface="Times New Roman" panose="02020603050405020304" pitchFamily="18" charset="0"/>
            </a:endParaRPr>
          </a:p>
        </p:txBody>
      </p:sp>
      <p:sp>
        <p:nvSpPr>
          <p:cNvPr id="4" name="スライド番号プレースホルダー 3"/>
          <p:cNvSpPr>
            <a:spLocks noGrp="1"/>
          </p:cNvSpPr>
          <p:nvPr>
            <p:ph type="sldNum" sz="quarter" idx="12"/>
          </p:nvPr>
        </p:nvSpPr>
        <p:spPr/>
        <p:txBody>
          <a:bodyPr/>
          <a:lstStyle/>
          <a:p>
            <a:pPr lvl="0"/>
            <a:fld id="{AD22CD3B-FDDF-4998-970C-76E6E0BEC65F}" type="slidenum">
              <a:rPr lang="ko-KR" altLang="en-US" smtClean="0">
                <a:latin typeface="Times New Roman" panose="02020603050405020304" pitchFamily="18" charset="0"/>
                <a:cs typeface="Times New Roman" panose="02020603050405020304" pitchFamily="18" charset="0"/>
              </a:rPr>
              <a:pPr lvl="0"/>
              <a:t>12</a:t>
            </a:fld>
            <a:endParaRPr lang="ko-KR" altLang="en-US">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6283" y="72254"/>
            <a:ext cx="8912315" cy="763774"/>
          </a:xfrm>
        </p:spPr>
        <p:txBody>
          <a:bodyPr>
            <a:normAutofit/>
          </a:bodyPr>
          <a:lstStyle/>
          <a:p>
            <a:pPr lvl="0"/>
            <a:r>
              <a:rPr lang="en-US" altLang="ja-JP" sz="3600" dirty="0" smtClean="0">
                <a:solidFill>
                  <a:srgbClr val="000000"/>
                </a:solidFill>
                <a:latin typeface="Times New Roman" panose="02020603050405020304" pitchFamily="18" charset="0"/>
                <a:ea typeface="游ゴシック"/>
                <a:cs typeface="Times New Roman" panose="02020603050405020304" pitchFamily="18" charset="0"/>
              </a:rPr>
              <a:t>Number of Male and Female In-house Lawyers </a:t>
            </a:r>
            <a:endParaRPr lang="ja-JP" altLang="en-US" dirty="0">
              <a:latin typeface="Times New Roman" panose="02020603050405020304" pitchFamily="18" charset="0"/>
              <a:ea typeface="游ゴシック"/>
              <a:cs typeface="Times New Roman" panose="02020603050405020304" pitchFamily="18" charset="0"/>
            </a:endParaRPr>
          </a:p>
        </p:txBody>
      </p:sp>
      <p:sp>
        <p:nvSpPr>
          <p:cNvPr id="3" name="テキスト プレースホルダー 2"/>
          <p:cNvSpPr>
            <a:spLocks noGrp="1"/>
          </p:cNvSpPr>
          <p:nvPr>
            <p:ph type="body" idx="1"/>
          </p:nvPr>
        </p:nvSpPr>
        <p:spPr>
          <a:xfrm>
            <a:off x="75861" y="881063"/>
            <a:ext cx="4723151" cy="639762"/>
          </a:xfrm>
        </p:spPr>
        <p:txBody>
          <a:bodyPr/>
          <a:lstStyle/>
          <a:p>
            <a:pPr lvl="0"/>
            <a:r>
              <a:rPr lang="en-US" altLang="ja-JP" sz="1400" dirty="0" smtClean="0">
                <a:latin typeface="Times New Roman" panose="02020603050405020304" pitchFamily="18" charset="0"/>
                <a:ea typeface="游ゴシック"/>
                <a:cs typeface="Times New Roman" panose="02020603050405020304" pitchFamily="18" charset="0"/>
              </a:rPr>
              <a:t>Number of male and female in-house lawyers (2001 to 2018)</a:t>
            </a:r>
            <a:endParaRPr lang="ja-JP" altLang="en-US" dirty="0">
              <a:latin typeface="Times New Roman" panose="02020603050405020304" pitchFamily="18" charset="0"/>
              <a:ea typeface="Segoe UI"/>
              <a:cs typeface="Times New Roman" panose="02020603050405020304" pitchFamily="18" charset="0"/>
            </a:endParaRPr>
          </a:p>
        </p:txBody>
      </p:sp>
      <p:sp>
        <p:nvSpPr>
          <p:cNvPr id="10" name="テキスト ボックス 9"/>
          <p:cNvSpPr txBox="1"/>
          <p:nvPr/>
        </p:nvSpPr>
        <p:spPr>
          <a:xfrm>
            <a:off x="5347456" y="1177588"/>
            <a:ext cx="3852428" cy="523220"/>
          </a:xfrm>
          <a:prstGeom prst="rect">
            <a:avLst/>
          </a:prstGeom>
          <a:noFill/>
        </p:spPr>
        <p:txBody>
          <a:bodyPr wrap="square">
            <a:spAutoFit/>
          </a:bodyPr>
          <a:lstStyle/>
          <a:p>
            <a:pPr lvl="0"/>
            <a:r>
              <a:rPr lang="en-US" altLang="ja-JP" sz="1400" b="1" dirty="0" smtClean="0">
                <a:latin typeface="Times New Roman" panose="02020603050405020304" pitchFamily="18" charset="0"/>
                <a:ea typeface="游ゴシック"/>
                <a:cs typeface="Times New Roman" panose="02020603050405020304" pitchFamily="18" charset="0"/>
              </a:rPr>
              <a:t>Graph showing n</a:t>
            </a:r>
            <a:r>
              <a:rPr lang="en-US" altLang="ja-JP" sz="1400" b="1" dirty="0" smtClean="0">
                <a:solidFill>
                  <a:srgbClr val="000000"/>
                </a:solidFill>
                <a:latin typeface="Times New Roman" panose="02020603050405020304" pitchFamily="18" charset="0"/>
                <a:ea typeface="游ゴシック"/>
                <a:cs typeface="Times New Roman" panose="02020603050405020304" pitchFamily="18" charset="0"/>
              </a:rPr>
              <a:t>umber of male and female in-house lawyers (2001 to 2018)</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9" name="テキスト ボックス 15"/>
          <p:cNvSpPr txBox="1">
            <a:spLocks noChangeArrowheads="1"/>
          </p:cNvSpPr>
          <p:nvPr/>
        </p:nvSpPr>
        <p:spPr>
          <a:xfrm>
            <a:off x="234888" y="6204047"/>
            <a:ext cx="3996444" cy="246220"/>
          </a:xfrm>
          <a:prstGeom prst="rect">
            <a:avLst/>
          </a:prstGeom>
          <a:noFill/>
          <a:ln>
            <a:noFill/>
          </a:ln>
        </p:spPr>
        <p:txBody>
          <a:bodyPr wrap="square">
            <a:spAutoFit/>
          </a:bodyPr>
          <a:lstStyle>
            <a:lvl1pPr eaLnBrk="0" hangingPunct="0">
              <a:spcBef>
                <a:spcPct val="20000"/>
              </a:spcBef>
              <a:buClr>
                <a:schemeClr val="accent1"/>
              </a:buClr>
              <a:buFont typeface="Arial"/>
              <a:buChar char="•"/>
              <a:defRPr kumimoji="1" sz="2200">
                <a:solidFill>
                  <a:schemeClr val="tx1"/>
                </a:solidFill>
                <a:latin typeface="Calibri"/>
                <a:ea typeface="ＭＳ 明朝"/>
              </a:defRPr>
            </a:lvl1pPr>
            <a:lvl2pPr marL="742950" indent="-285750" eaLnBrk="0" hangingPunct="0">
              <a:spcBef>
                <a:spcPct val="20000"/>
              </a:spcBef>
              <a:buClr>
                <a:schemeClr val="accent2"/>
              </a:buClr>
              <a:buFont typeface="Arial"/>
              <a:buChar char="•"/>
              <a:defRPr kumimoji="1" sz="2000">
                <a:solidFill>
                  <a:schemeClr val="tx1"/>
                </a:solidFill>
                <a:latin typeface="Calibri"/>
                <a:ea typeface="ＭＳ 明朝"/>
              </a:defRPr>
            </a:lvl2pPr>
            <a:lvl3pPr marL="1143000" indent="-228600" eaLnBrk="0" hangingPunct="0">
              <a:spcBef>
                <a:spcPct val="20000"/>
              </a:spcBef>
              <a:buClr>
                <a:srgbClr val="AC956E"/>
              </a:buClr>
              <a:buFont typeface="Arial"/>
              <a:buChar char="•"/>
              <a:defRPr kumimoji="1">
                <a:solidFill>
                  <a:schemeClr val="tx1"/>
                </a:solidFill>
                <a:latin typeface="Calibri"/>
                <a:ea typeface="ＭＳ 明朝"/>
              </a:defRPr>
            </a:lvl3pPr>
            <a:lvl4pPr marL="1600200" indent="-228600" eaLnBrk="0" hangingPunct="0">
              <a:spcBef>
                <a:spcPct val="20000"/>
              </a:spcBef>
              <a:buClr>
                <a:srgbClr val="808DA9"/>
              </a:buClr>
              <a:buFont typeface="Arial"/>
              <a:buChar char="•"/>
              <a:defRPr kumimoji="1" sz="1600">
                <a:solidFill>
                  <a:schemeClr val="tx1"/>
                </a:solidFill>
                <a:latin typeface="Calibri"/>
                <a:ea typeface="ＭＳ 明朝"/>
              </a:defRPr>
            </a:lvl4pPr>
            <a:lvl5pPr marL="2057400" indent="-228600" eaLnBrk="0" hangingPunct="0">
              <a:spcBef>
                <a:spcPct val="20000"/>
              </a:spcBef>
              <a:buClr>
                <a:srgbClr val="424E5B"/>
              </a:buClr>
              <a:buFont typeface="Arial"/>
              <a:buChar char="•"/>
              <a:defRPr kumimoji="1" sz="1400">
                <a:solidFill>
                  <a:schemeClr val="tx1"/>
                </a:solidFill>
                <a:latin typeface="Calibri"/>
                <a:ea typeface="ＭＳ 明朝"/>
              </a:defRPr>
            </a:lvl5pPr>
            <a:lvl6pPr marL="25146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6pPr>
            <a:lvl7pPr marL="29718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7pPr>
            <a:lvl8pPr marL="34290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8pPr>
            <a:lvl9pPr marL="38862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9pPr>
          </a:lstStyle>
          <a:p>
            <a:pPr eaLnBrk="1" hangingPunct="1">
              <a:spcBef>
                <a:spcPct val="0"/>
              </a:spcBef>
              <a:buClrTx/>
              <a:buNone/>
            </a:pPr>
            <a:r>
              <a:rPr lang="en-US" altLang="ja-JP" sz="1000" dirty="0" smtClean="0">
                <a:latin typeface="Times New Roman" panose="02020603050405020304" pitchFamily="18" charset="0"/>
                <a:ea typeface="+mn-ea"/>
                <a:cs typeface="Times New Roman" panose="02020603050405020304" pitchFamily="18" charset="0"/>
              </a:rPr>
              <a:t>Research by </a:t>
            </a:r>
            <a:r>
              <a:rPr lang="en-US" altLang="ja-JP" sz="1000" dirty="0" smtClean="0">
                <a:solidFill>
                  <a:srgbClr val="000000"/>
                </a:solidFill>
                <a:latin typeface="Times New Roman" panose="02020603050405020304" pitchFamily="18" charset="0"/>
                <a:ea typeface="+mn-ea"/>
                <a:cs typeface="Times New Roman" panose="02020603050405020304" pitchFamily="18" charset="0"/>
              </a:rPr>
              <a:t>Japan In-House Lawyers Association (September 2018)</a:t>
            </a:r>
            <a:endParaRPr lang="ja-JP" altLang="en-US" sz="1000" dirty="0">
              <a:latin typeface="Times New Roman" panose="02020603050405020304" pitchFamily="18" charset="0"/>
              <a:ea typeface="+mn-ea"/>
              <a:cs typeface="Times New Roman" panose="02020603050405020304" pitchFamily="18" charset="0"/>
            </a:endParaRPr>
          </a:p>
        </p:txBody>
      </p:sp>
      <p:sp>
        <p:nvSpPr>
          <p:cNvPr id="4" name="スライド番号プレースホルダー 3"/>
          <p:cNvSpPr>
            <a:spLocks noGrp="1"/>
          </p:cNvSpPr>
          <p:nvPr>
            <p:ph type="sldNum" sz="quarter" idx="10"/>
          </p:nvPr>
        </p:nvSpPr>
        <p:spPr/>
        <p:txBody>
          <a:bodyPr/>
          <a:lstStyle/>
          <a:p>
            <a:fld id="{95EBA790-CDE6-4305-AB89-0A4D658B5EF9}" type="slidenum">
              <a:rPr lang="ja-JP" altLang="en-US" smtClean="0">
                <a:latin typeface="Times New Roman" panose="02020603050405020304" pitchFamily="18" charset="0"/>
                <a:cs typeface="Times New Roman" panose="02020603050405020304" pitchFamily="18" charset="0"/>
              </a:rPr>
              <a:pPr/>
              <a:t>13</a:t>
            </a:fld>
            <a:endParaRPr lang="ja-JP" altLang="en-US" dirty="0">
              <a:latin typeface="Times New Roman" panose="02020603050405020304" pitchFamily="18" charset="0"/>
              <a:cs typeface="Times New Roman" panose="02020603050405020304" pitchFamily="18" charset="0"/>
            </a:endParaRPr>
          </a:p>
        </p:txBody>
      </p:sp>
      <p:pic>
        <p:nvPicPr>
          <p:cNvPr id="286" name="図 285"/>
          <p:cNvPicPr>
            <a:picLocks noChangeAspect="1"/>
          </p:cNvPicPr>
          <p:nvPr/>
        </p:nvPicPr>
        <p:blipFill>
          <a:blip r:embed="rId3"/>
          <a:stretch>
            <a:fillRect/>
          </a:stretch>
        </p:blipFill>
        <p:spPr>
          <a:xfrm>
            <a:off x="4799013" y="1638378"/>
            <a:ext cx="4956099" cy="3986866"/>
          </a:xfrm>
          <a:prstGeom prst="rect">
            <a:avLst/>
          </a:prstGeom>
        </p:spPr>
      </p:pic>
      <p:pic>
        <p:nvPicPr>
          <p:cNvPr id="103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2940" y="1592796"/>
            <a:ext cx="3714167" cy="4118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表 6"/>
          <p:cNvGraphicFramePr>
            <a:graphicFrameLocks noGrp="1"/>
          </p:cNvGraphicFramePr>
          <p:nvPr>
            <p:extLst>
              <p:ext uri="{D42A27DB-BD31-4B8C-83A1-F6EECF244321}">
                <p14:modId xmlns:p14="http://schemas.microsoft.com/office/powerpoint/2010/main" val="3927293460"/>
              </p:ext>
            </p:extLst>
          </p:nvPr>
        </p:nvGraphicFramePr>
        <p:xfrm>
          <a:off x="9271892" y="3272346"/>
          <a:ext cx="540060" cy="552698"/>
        </p:xfrm>
        <a:graphic>
          <a:graphicData uri="http://schemas.openxmlformats.org/drawingml/2006/table">
            <a:tbl>
              <a:tblPr/>
              <a:tblGrid>
                <a:gridCol w="540060">
                  <a:extLst>
                    <a:ext uri="{9D8B030D-6E8A-4147-A177-3AD203B41FA5}">
                      <a16:colId xmlns:a16="http://schemas.microsoft.com/office/drawing/2014/main" val="20000"/>
                    </a:ext>
                  </a:extLst>
                </a:gridCol>
              </a:tblGrid>
              <a:tr h="324036">
                <a:tc>
                  <a:txBody>
                    <a:bodyPr/>
                    <a:lstStyle/>
                    <a:p>
                      <a:pPr algn="l" fontAlgn="b"/>
                      <a:r>
                        <a:rPr lang="en-US" sz="800" b="0" i="0" u="none" strike="noStrike" dirty="0" smtClean="0">
                          <a:solidFill>
                            <a:srgbClr val="000000"/>
                          </a:solidFill>
                          <a:effectLst/>
                          <a:latin typeface="Times New Roman"/>
                        </a:rPr>
                        <a:t>Men</a:t>
                      </a:r>
                    </a:p>
                    <a:p>
                      <a:pPr algn="l" fontAlgn="b"/>
                      <a:endParaRPr lang="en-US" sz="800" b="0" i="0" u="none" strike="noStrike" dirty="0">
                        <a:solidFill>
                          <a:srgbClr val="000000"/>
                        </a:solidFill>
                        <a:effectLst/>
                        <a:latin typeface="Times New Roman"/>
                      </a:endParaRPr>
                    </a:p>
                  </a:txBody>
                  <a:tcPr marL="9525" marR="9525" marT="9525" marB="0" anchor="b">
                    <a:lnL>
                      <a:noFill/>
                    </a:lnL>
                    <a:lnR>
                      <a:noFill/>
                    </a:lnR>
                    <a:lnT>
                      <a:noFill/>
                    </a:lnT>
                    <a:lnB>
                      <a:noFill/>
                    </a:lnB>
                    <a:solidFill>
                      <a:schemeClr val="bg1"/>
                    </a:solidFill>
                  </a:tcPr>
                </a:tc>
                <a:extLst>
                  <a:ext uri="{0D108BD9-81ED-4DB2-BD59-A6C34878D82A}">
                    <a16:rowId xmlns:a16="http://schemas.microsoft.com/office/drawing/2014/main" val="10000"/>
                  </a:ext>
                </a:extLst>
              </a:tr>
              <a:tr h="228662">
                <a:tc>
                  <a:txBody>
                    <a:bodyPr/>
                    <a:lstStyle/>
                    <a:p>
                      <a:pPr algn="l" fontAlgn="b"/>
                      <a:r>
                        <a:rPr lang="en-US" sz="800" b="0" i="0" u="none" strike="noStrike" dirty="0">
                          <a:solidFill>
                            <a:srgbClr val="000000"/>
                          </a:solidFill>
                          <a:effectLst/>
                          <a:latin typeface="Times New Roman"/>
                        </a:rPr>
                        <a:t>Women</a:t>
                      </a:r>
                    </a:p>
                  </a:txBody>
                  <a:tcPr marL="9525" marR="9525" marT="9525" marB="0" anchor="b">
                    <a:lnL>
                      <a:noFill/>
                    </a:lnL>
                    <a:lnR>
                      <a:noFill/>
                    </a:lnR>
                    <a:lnT>
                      <a:noFill/>
                    </a:lnT>
                    <a:lnB>
                      <a:noFill/>
                    </a:lnB>
                    <a:solidFill>
                      <a:schemeClr val="bg1"/>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3"/>
          <p:cNvSpPr>
            <a:spLocks noGrp="1"/>
          </p:cNvSpPr>
          <p:nvPr>
            <p:ph type="title"/>
          </p:nvPr>
        </p:nvSpPr>
        <p:spPr>
          <a:xfrm>
            <a:off x="558800" y="260350"/>
            <a:ext cx="8229600" cy="706438"/>
          </a:xfrm>
        </p:spPr>
        <p:txBody>
          <a:bodyPr>
            <a:noAutofit/>
          </a:bodyPr>
          <a:lstStyle/>
          <a:p>
            <a:r>
              <a:rPr lang="en-US" altLang="ja-JP" sz="3200" dirty="0" smtClean="0">
                <a:latin typeface="Times New Roman" panose="02020603050405020304" pitchFamily="18" charset="0"/>
                <a:ea typeface="游ゴシック"/>
                <a:cs typeface="Times New Roman" panose="02020603050405020304" pitchFamily="18" charset="0"/>
              </a:rPr>
              <a:t>Top 20 Companies with Most In-house Lawyers</a:t>
            </a:r>
            <a:endParaRPr lang="ja-JP" altLang="en-US" sz="3200" dirty="0">
              <a:latin typeface="Times New Roman" panose="02020603050405020304" pitchFamily="18" charset="0"/>
              <a:ea typeface="游ゴシック"/>
              <a:cs typeface="Times New Roman" panose="02020603050405020304" pitchFamily="18" charset="0"/>
            </a:endParaRPr>
          </a:p>
        </p:txBody>
      </p:sp>
      <p:sp>
        <p:nvSpPr>
          <p:cNvPr id="4099" name="テキスト プレースホルダー 4"/>
          <p:cNvSpPr>
            <a:spLocks noGrp="1"/>
          </p:cNvSpPr>
          <p:nvPr>
            <p:ph type="body" idx="1"/>
          </p:nvPr>
        </p:nvSpPr>
        <p:spPr>
          <a:xfrm>
            <a:off x="620511" y="1108329"/>
            <a:ext cx="4040187" cy="360362"/>
          </a:xfrm>
        </p:spPr>
        <p:txBody>
          <a:bodyPr>
            <a:normAutofit lnSpcReduction="10000"/>
          </a:bodyPr>
          <a:lstStyle/>
          <a:p>
            <a:pPr>
              <a:lnSpc>
                <a:spcPct val="90000"/>
              </a:lnSpc>
            </a:pPr>
            <a:r>
              <a:rPr lang="en-US" altLang="ja-JP" dirty="0" smtClean="0">
                <a:latin typeface="Times New Roman" panose="02020603050405020304" pitchFamily="18" charset="0"/>
                <a:ea typeface="Segoe UI"/>
                <a:cs typeface="Times New Roman" panose="02020603050405020304" pitchFamily="18" charset="0"/>
              </a:rPr>
              <a:t>September 2001</a:t>
            </a:r>
            <a:endParaRPr lang="ja-JP" altLang="en-US" dirty="0">
              <a:latin typeface="Times New Roman" panose="02020603050405020304" pitchFamily="18" charset="0"/>
              <a:ea typeface="游ゴシック"/>
              <a:cs typeface="Times New Roman" panose="02020603050405020304" pitchFamily="18" charset="0"/>
            </a:endParaRPr>
          </a:p>
        </p:txBody>
      </p:sp>
      <p:sp>
        <p:nvSpPr>
          <p:cNvPr id="4190" name="テキスト プレースホルダー 6"/>
          <p:cNvSpPr>
            <a:spLocks noGrp="1"/>
          </p:cNvSpPr>
          <p:nvPr>
            <p:ph type="body" sz="quarter" idx="3"/>
          </p:nvPr>
        </p:nvSpPr>
        <p:spPr>
          <a:xfrm>
            <a:off x="5366731" y="1095677"/>
            <a:ext cx="4041775" cy="360362"/>
          </a:xfrm>
        </p:spPr>
        <p:txBody>
          <a:bodyPr>
            <a:normAutofit lnSpcReduction="10000"/>
          </a:bodyPr>
          <a:lstStyle/>
          <a:p>
            <a:pPr>
              <a:lnSpc>
                <a:spcPct val="90000"/>
              </a:lnSpc>
            </a:pPr>
            <a:r>
              <a:rPr lang="en-US" altLang="ja-JP" dirty="0" smtClean="0">
                <a:solidFill>
                  <a:srgbClr val="000000"/>
                </a:solidFill>
                <a:latin typeface="Times New Roman" panose="02020603050405020304" pitchFamily="18" charset="0"/>
                <a:ea typeface="Segoe UI"/>
                <a:cs typeface="Times New Roman" panose="02020603050405020304" pitchFamily="18" charset="0"/>
              </a:rPr>
              <a:t>September 2018</a:t>
            </a:r>
            <a:endParaRPr lang="ja-JP" altLang="en-US" dirty="0">
              <a:solidFill>
                <a:srgbClr val="000000"/>
              </a:solidFill>
              <a:latin typeface="Times New Roman" panose="02020603050405020304" pitchFamily="18" charset="0"/>
              <a:ea typeface="游ゴシック"/>
              <a:cs typeface="Times New Roman" panose="02020603050405020304" pitchFamily="18" charset="0"/>
            </a:endParaRPr>
          </a:p>
        </p:txBody>
      </p:sp>
      <p:graphicFrame>
        <p:nvGraphicFramePr>
          <p:cNvPr id="10" name="コンテンツ プレースホルダー 8"/>
          <p:cNvGraphicFramePr>
            <a:graphicFrameLocks noGrp="1"/>
          </p:cNvGraphicFramePr>
          <p:nvPr>
            <p:ph sz="quarter" idx="4"/>
            <p:extLst>
              <p:ext uri="{D42A27DB-BD31-4B8C-83A1-F6EECF244321}">
                <p14:modId xmlns:p14="http://schemas.microsoft.com/office/powerpoint/2010/main" val="3065353686"/>
              </p:ext>
            </p:extLst>
          </p:nvPr>
        </p:nvGraphicFramePr>
        <p:xfrm>
          <a:off x="5095428" y="1427126"/>
          <a:ext cx="4617483" cy="4489470"/>
        </p:xfrm>
        <a:graphic>
          <a:graphicData uri="http://schemas.openxmlformats.org/drawingml/2006/table">
            <a:tbl>
              <a:tblPr firstRow="1" bandRow="1">
                <a:tableStyleId>{72833802-FEF1-4C79-8D5D-14CF1EAF98D9}</a:tableStyleId>
              </a:tblPr>
              <a:tblGrid>
                <a:gridCol w="670199">
                  <a:extLst>
                    <a:ext uri="{9D8B030D-6E8A-4147-A177-3AD203B41FA5}">
                      <a16:colId xmlns:a16="http://schemas.microsoft.com/office/drawing/2014/main" val="20000"/>
                    </a:ext>
                  </a:extLst>
                </a:gridCol>
                <a:gridCol w="3044993">
                  <a:extLst>
                    <a:ext uri="{9D8B030D-6E8A-4147-A177-3AD203B41FA5}">
                      <a16:colId xmlns:a16="http://schemas.microsoft.com/office/drawing/2014/main" val="20001"/>
                    </a:ext>
                  </a:extLst>
                </a:gridCol>
                <a:gridCol w="902291">
                  <a:extLst>
                    <a:ext uri="{9D8B030D-6E8A-4147-A177-3AD203B41FA5}">
                      <a16:colId xmlns:a16="http://schemas.microsoft.com/office/drawing/2014/main" val="20002"/>
                    </a:ext>
                  </a:extLst>
                </a:gridCol>
              </a:tblGrid>
              <a:tr h="215324">
                <a:tc>
                  <a:txBody>
                    <a:bodyPr/>
                    <a:lstStyle/>
                    <a:p>
                      <a:pPr algn="ctr"/>
                      <a:r>
                        <a:rPr lang="en-US" altLang="ja-JP" sz="1100" dirty="0" smtClean="0">
                          <a:latin typeface="Times New Roman" panose="02020603050405020304" pitchFamily="18" charset="0"/>
                          <a:ea typeface="游ゴシック"/>
                          <a:cs typeface="Times New Roman" panose="02020603050405020304" pitchFamily="18" charset="0"/>
                        </a:rPr>
                        <a:t>Rank</a:t>
                      </a:r>
                      <a:endParaRPr lang="ja-JP" altLang="en-US" sz="1100" b="0" i="0" dirty="0">
                        <a:solidFill>
                          <a:srgbClr val="000000"/>
                        </a:solidFill>
                        <a:latin typeface="Times New Roman" panose="02020603050405020304" pitchFamily="18" charset="0"/>
                        <a:ea typeface="游ゴシック"/>
                        <a:cs typeface="Times New Roman" panose="02020603050405020304" pitchFamily="18" charset="0"/>
                      </a:endParaRPr>
                    </a:p>
                  </a:txBody>
                  <a:tcPr marL="9525" marR="9525" marT="9524" marB="0" anchor="ctr"/>
                </a:tc>
                <a:tc>
                  <a:txBody>
                    <a:bodyPr/>
                    <a:lstStyle/>
                    <a:p>
                      <a:pPr algn="ctr"/>
                      <a:r>
                        <a:rPr lang="en-US" altLang="ja-JP" sz="1100" dirty="0" smtClean="0">
                          <a:latin typeface="Times New Roman" panose="02020603050405020304" pitchFamily="18" charset="0"/>
                          <a:ea typeface="游ゴシック"/>
                          <a:cs typeface="Times New Roman" panose="02020603050405020304" pitchFamily="18" charset="0"/>
                        </a:rPr>
                        <a:t>Company</a:t>
                      </a:r>
                      <a:endParaRPr lang="ja-JP" altLang="en-US" sz="1100" b="0" i="0" dirty="0">
                        <a:solidFill>
                          <a:srgbClr val="000000"/>
                        </a:solidFill>
                        <a:latin typeface="Times New Roman" panose="02020603050405020304" pitchFamily="18" charset="0"/>
                        <a:ea typeface="游ゴシック"/>
                        <a:cs typeface="Times New Roman" panose="02020603050405020304" pitchFamily="18" charset="0"/>
                      </a:endParaRPr>
                    </a:p>
                  </a:txBody>
                  <a:tcPr marL="9525" marR="9525" marT="9524" marB="0" anchor="ctr"/>
                </a:tc>
                <a:tc>
                  <a:txBody>
                    <a:bodyPr/>
                    <a:lstStyle/>
                    <a:p>
                      <a:pPr algn="ctr"/>
                      <a:r>
                        <a:rPr lang="en-US" altLang="ja-JP" sz="1100" dirty="0" smtClean="0">
                          <a:latin typeface="Times New Roman" panose="02020603050405020304" pitchFamily="18" charset="0"/>
                          <a:cs typeface="Times New Roman" panose="02020603050405020304" pitchFamily="18" charset="0"/>
                        </a:rPr>
                        <a:t>Number</a:t>
                      </a:r>
                      <a:endParaRPr lang="ja-JP" altLang="en-US"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extLst>
                  <a:ext uri="{0D108BD9-81ED-4DB2-BD59-A6C34878D82A}">
                    <a16:rowId xmlns:a16="http://schemas.microsoft.com/office/drawing/2014/main" val="10000"/>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1</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Yahoo</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27</a:t>
                      </a:r>
                    </a:p>
                  </a:txBody>
                  <a:tcPr marL="7620" marR="7620" marT="7620" marB="0" anchor="b"/>
                </a:tc>
                <a:extLst>
                  <a:ext uri="{0D108BD9-81ED-4DB2-BD59-A6C34878D82A}">
                    <a16:rowId xmlns:a16="http://schemas.microsoft.com/office/drawing/2014/main" val="10001"/>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2</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Nomura Securities</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23</a:t>
                      </a:r>
                    </a:p>
                  </a:txBody>
                  <a:tcPr marL="7620" marR="7620" marT="7620" marB="0" anchor="b"/>
                </a:tc>
                <a:extLst>
                  <a:ext uri="{0D108BD9-81ED-4DB2-BD59-A6C34878D82A}">
                    <a16:rowId xmlns:a16="http://schemas.microsoft.com/office/drawing/2014/main" val="10002"/>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3</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Mitsubishi Corporation</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22</a:t>
                      </a:r>
                    </a:p>
                  </a:txBody>
                  <a:tcPr marL="7620" marR="7620" marT="7620" marB="0" anchor="b"/>
                </a:tc>
                <a:extLst>
                  <a:ext uri="{0D108BD9-81ED-4DB2-BD59-A6C34878D82A}">
                    <a16:rowId xmlns:a16="http://schemas.microsoft.com/office/drawing/2014/main" val="10003"/>
                  </a:ext>
                </a:extLst>
              </a:tr>
              <a:tr h="215324">
                <a:tc>
                  <a:txBody>
                    <a:bodyPr/>
                    <a:lstStyle/>
                    <a:p>
                      <a:pPr algn="ctr"/>
                      <a:r>
                        <a:rPr lang="en-US" altLang="ja-JP" sz="1100" b="0" i="0" dirty="0" smtClean="0">
                          <a:solidFill>
                            <a:srgbClr val="000000"/>
                          </a:solidFill>
                          <a:latin typeface="Times New Roman" panose="02020603050405020304" pitchFamily="18" charset="0"/>
                          <a:cs typeface="Times New Roman" panose="02020603050405020304" pitchFamily="18" charset="0"/>
                        </a:rPr>
                        <a:t>4</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zh-TW" sz="1100" b="0" i="0" u="none" strike="noStrike" dirty="0" smtClean="0">
                          <a:solidFill>
                            <a:srgbClr val="000000"/>
                          </a:solidFill>
                          <a:effectLst/>
                          <a:latin typeface="Times New Roman" panose="02020603050405020304" pitchFamily="18" charset="0"/>
                          <a:cs typeface="Times New Roman" panose="02020603050405020304" pitchFamily="18" charset="0"/>
                        </a:rPr>
                        <a:t>Sumitomo Mitsui Banking Corporation</a:t>
                      </a:r>
                      <a:endParaRPr lang="zh-TW"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21</a:t>
                      </a:r>
                    </a:p>
                  </a:txBody>
                  <a:tcPr marL="7620" marR="7620" marT="7620" marB="0" anchor="b"/>
                </a:tc>
                <a:extLst>
                  <a:ext uri="{0D108BD9-81ED-4DB2-BD59-A6C34878D82A}">
                    <a16:rowId xmlns:a16="http://schemas.microsoft.com/office/drawing/2014/main" val="10004"/>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5</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Mitsui &amp; Co.</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17</a:t>
                      </a:r>
                    </a:p>
                  </a:txBody>
                  <a:tcPr marL="7620" marR="7620" marT="7620" marB="0" anchor="b"/>
                </a:tc>
                <a:extLst>
                  <a:ext uri="{0D108BD9-81ED-4DB2-BD59-A6C34878D82A}">
                    <a16:rowId xmlns:a16="http://schemas.microsoft.com/office/drawing/2014/main" val="10005"/>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6</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Sojitz</a:t>
                      </a:r>
                      <a:endParaRPr 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16</a:t>
                      </a:r>
                    </a:p>
                  </a:txBody>
                  <a:tcPr marL="7620" marR="7620" marT="7620" marB="0" anchor="b"/>
                </a:tc>
                <a:extLst>
                  <a:ext uri="{0D108BD9-81ED-4DB2-BD59-A6C34878D82A}">
                    <a16:rowId xmlns:a16="http://schemas.microsoft.com/office/drawing/2014/main" val="10006"/>
                  </a:ext>
                </a:extLst>
              </a:tr>
              <a:tr h="182990">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6</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MUFG Bank</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16</a:t>
                      </a:r>
                    </a:p>
                  </a:txBody>
                  <a:tcPr marL="7620" marR="7620" marT="7620" marB="0" anchor="b"/>
                </a:tc>
                <a:extLst>
                  <a:ext uri="{0D108BD9-81ED-4DB2-BD59-A6C34878D82A}">
                    <a16:rowId xmlns:a16="http://schemas.microsoft.com/office/drawing/2014/main" val="10007"/>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6</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LINE</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16</a:t>
                      </a:r>
                    </a:p>
                  </a:txBody>
                  <a:tcPr marL="7620" marR="7620" marT="7620" marB="0" anchor="b"/>
                </a:tc>
                <a:extLst>
                  <a:ext uri="{0D108BD9-81ED-4DB2-BD59-A6C34878D82A}">
                    <a16:rowId xmlns:a16="http://schemas.microsoft.com/office/drawing/2014/main" val="10008"/>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9</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solidFill>
                      <a:srgbClr val="FFFF00"/>
                    </a:solidFill>
                  </a:tcP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Amazon Japan</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solidFill>
                      <a:srgbClr val="FFFF00"/>
                    </a:solidFill>
                  </a:tcPr>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15</a:t>
                      </a:r>
                    </a:p>
                  </a:txBody>
                  <a:tcPr marL="7620" marR="7620" marT="7620" marB="0" anchor="b">
                    <a:solidFill>
                      <a:srgbClr val="FFFF00"/>
                    </a:solidFill>
                  </a:tcPr>
                </a:tc>
                <a:extLst>
                  <a:ext uri="{0D108BD9-81ED-4DB2-BD59-A6C34878D82A}">
                    <a16:rowId xmlns:a16="http://schemas.microsoft.com/office/drawing/2014/main" val="10009"/>
                  </a:ext>
                </a:extLst>
              </a:tr>
              <a:tr h="215324">
                <a:tc>
                  <a:txBody>
                    <a:bodyPr/>
                    <a:lstStyle/>
                    <a:p>
                      <a:pPr algn="ctr"/>
                      <a:r>
                        <a:rPr lang="en-US" altLang="ja-JP" sz="1100" b="0" i="0" dirty="0" smtClean="0">
                          <a:solidFill>
                            <a:srgbClr val="000000"/>
                          </a:solidFill>
                          <a:latin typeface="Times New Roman" panose="02020603050405020304" pitchFamily="18" charset="0"/>
                          <a:cs typeface="Times New Roman" panose="02020603050405020304" pitchFamily="18" charset="0"/>
                        </a:rPr>
                        <a:t>9</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Marubeni</a:t>
                      </a:r>
                      <a:endParaRPr lang="zh-TW"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15</a:t>
                      </a:r>
                    </a:p>
                  </a:txBody>
                  <a:tcPr marL="7620" marR="7620" marT="7620" marB="0" anchor="b"/>
                </a:tc>
                <a:extLst>
                  <a:ext uri="{0D108BD9-81ED-4DB2-BD59-A6C34878D82A}">
                    <a16:rowId xmlns:a16="http://schemas.microsoft.com/office/drawing/2014/main" val="10010"/>
                  </a:ext>
                </a:extLst>
              </a:tr>
              <a:tr h="215324">
                <a:tc>
                  <a:txBody>
                    <a:bodyPr/>
                    <a:lstStyle/>
                    <a:p>
                      <a:pPr algn="ctr"/>
                      <a:r>
                        <a:rPr lang="en-US" altLang="ja-JP" sz="1100" b="0" i="0" dirty="0" smtClean="0">
                          <a:solidFill>
                            <a:srgbClr val="000000"/>
                          </a:solidFill>
                          <a:latin typeface="Times New Roman" panose="02020603050405020304" pitchFamily="18" charset="0"/>
                          <a:cs typeface="Times New Roman" panose="02020603050405020304" pitchFamily="18" charset="0"/>
                        </a:rPr>
                        <a:t>9</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solidFill>
                      <a:schemeClr val="bg1"/>
                    </a:solidFill>
                  </a:tcPr>
                </a:tc>
                <a:tc>
                  <a:txBody>
                    <a:bodyPr/>
                    <a:lstStyle/>
                    <a:p>
                      <a:pPr algn="l" fontAlgn="b"/>
                      <a:r>
                        <a:rPr lang="en-US" altLang="zh-TW" sz="1100" b="0" i="0" u="none" strike="noStrike" dirty="0" smtClean="0">
                          <a:solidFill>
                            <a:srgbClr val="000000"/>
                          </a:solidFill>
                          <a:effectLst/>
                          <a:latin typeface="Times New Roman" panose="02020603050405020304" pitchFamily="18" charset="0"/>
                          <a:cs typeface="Times New Roman" panose="02020603050405020304" pitchFamily="18" charset="0"/>
                        </a:rPr>
                        <a:t>Sumitomo Mitsui Trust Bank</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solidFill>
                      <a:schemeClr val="bg1"/>
                    </a:solidFill>
                  </a:tcPr>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15</a:t>
                      </a:r>
                    </a:p>
                  </a:txBody>
                  <a:tcPr marL="7620" marR="7620" marT="7620" marB="0" anchor="b">
                    <a:solidFill>
                      <a:schemeClr val="bg1"/>
                    </a:solidFill>
                  </a:tcPr>
                </a:tc>
                <a:extLst>
                  <a:ext uri="{0D108BD9-81ED-4DB2-BD59-A6C34878D82A}">
                    <a16:rowId xmlns:a16="http://schemas.microsoft.com/office/drawing/2014/main" val="10011"/>
                  </a:ext>
                </a:extLst>
              </a:tr>
              <a:tr h="215324">
                <a:tc>
                  <a:txBody>
                    <a:bodyPr/>
                    <a:lstStyle/>
                    <a:p>
                      <a:pPr algn="ctr"/>
                      <a:r>
                        <a:rPr lang="en-US" altLang="ja-JP" sz="1100" b="0" i="0" dirty="0" smtClean="0">
                          <a:solidFill>
                            <a:srgbClr val="000000"/>
                          </a:solidFill>
                          <a:latin typeface="Times New Roman" panose="02020603050405020304" pitchFamily="18" charset="0"/>
                          <a:cs typeface="Times New Roman" panose="02020603050405020304" pitchFamily="18" charset="0"/>
                        </a:rPr>
                        <a:t>9</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altLang="zh-TW" sz="1100" b="0" i="0" u="none" strike="noStrike" dirty="0" smtClean="0">
                          <a:solidFill>
                            <a:srgbClr val="000000"/>
                          </a:solidFill>
                          <a:effectLst/>
                          <a:latin typeface="Times New Roman" panose="02020603050405020304" pitchFamily="18" charset="0"/>
                          <a:cs typeface="Times New Roman" panose="02020603050405020304" pitchFamily="18" charset="0"/>
                        </a:rPr>
                        <a:t>Mitsubishi UFJ Trust and Banking</a:t>
                      </a:r>
                      <a:endParaRPr lang="zh-TW"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15</a:t>
                      </a:r>
                    </a:p>
                  </a:txBody>
                  <a:tcPr marL="7620" marR="7620" marT="7620" marB="0" anchor="b"/>
                </a:tc>
                <a:extLst>
                  <a:ext uri="{0D108BD9-81ED-4DB2-BD59-A6C34878D82A}">
                    <a16:rowId xmlns:a16="http://schemas.microsoft.com/office/drawing/2014/main" val="10012"/>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13</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tc>
                <a:tc>
                  <a:txBody>
                    <a:bodyPr/>
                    <a:lstStyle/>
                    <a:p>
                      <a:pPr algn="l" fontAlgn="b"/>
                      <a:r>
                        <a:rPr lang="en-US" sz="1100" b="0" i="0" u="none" strike="noStrike" dirty="0" smtClean="0">
                          <a:solidFill>
                            <a:srgbClr val="000000"/>
                          </a:solidFill>
                          <a:effectLst/>
                          <a:latin typeface="Times New Roman" panose="02020603050405020304" pitchFamily="18" charset="0"/>
                          <a:cs typeface="Times New Roman" panose="02020603050405020304" pitchFamily="18" charset="0"/>
                        </a:rPr>
                        <a:t>SMBC Nikko Securities</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14</a:t>
                      </a:r>
                    </a:p>
                  </a:txBody>
                  <a:tcPr marL="7620" marR="7620" marT="7620" marB="0" anchor="b"/>
                </a:tc>
                <a:extLst>
                  <a:ext uri="{0D108BD9-81ED-4DB2-BD59-A6C34878D82A}">
                    <a16:rowId xmlns:a16="http://schemas.microsoft.com/office/drawing/2014/main" val="10013"/>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13</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solidFill>
                      <a:schemeClr val="bg1"/>
                    </a:solidFill>
                  </a:tcP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Panasonic</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solidFill>
                      <a:schemeClr val="bg1"/>
                    </a:solidFill>
                  </a:tcPr>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14</a:t>
                      </a:r>
                    </a:p>
                  </a:txBody>
                  <a:tcPr marL="7620" marR="7620" marT="7620" marB="0" anchor="b">
                    <a:solidFill>
                      <a:schemeClr val="bg1"/>
                    </a:solidFill>
                  </a:tcPr>
                </a:tc>
                <a:extLst>
                  <a:ext uri="{0D108BD9-81ED-4DB2-BD59-A6C34878D82A}">
                    <a16:rowId xmlns:a16="http://schemas.microsoft.com/office/drawing/2014/main" val="10014"/>
                  </a:ext>
                </a:extLst>
              </a:tr>
              <a:tr h="215324">
                <a:tc>
                  <a:txBody>
                    <a:bodyPr/>
                    <a:lstStyle/>
                    <a:p>
                      <a:pPr algn="ctr"/>
                      <a:r>
                        <a:rPr lang="en-US" altLang="ja-JP" sz="1100" b="0" i="0" dirty="0" smtClean="0">
                          <a:solidFill>
                            <a:srgbClr val="000000"/>
                          </a:solidFill>
                          <a:latin typeface="Times New Roman" panose="02020603050405020304" pitchFamily="18" charset="0"/>
                          <a:cs typeface="Times New Roman" panose="02020603050405020304" pitchFamily="18" charset="0"/>
                        </a:rPr>
                        <a:t>13</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solidFill>
                      <a:schemeClr val="bg1"/>
                    </a:solidFill>
                  </a:tcP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Mizuho Securities</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solidFill>
                      <a:schemeClr val="bg1"/>
                    </a:solidFill>
                  </a:tcPr>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14</a:t>
                      </a:r>
                    </a:p>
                  </a:txBody>
                  <a:tcPr marL="7620" marR="7620" marT="7620" marB="0" anchor="b">
                    <a:solidFill>
                      <a:schemeClr val="bg1"/>
                    </a:solidFill>
                  </a:tcPr>
                </a:tc>
                <a:extLst>
                  <a:ext uri="{0D108BD9-81ED-4DB2-BD59-A6C34878D82A}">
                    <a16:rowId xmlns:a16="http://schemas.microsoft.com/office/drawing/2014/main" val="10015"/>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16</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Itochu</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solidFill>
                      <a:schemeClr val="bg1"/>
                    </a:solidFill>
                  </a:tcPr>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13</a:t>
                      </a:r>
                    </a:p>
                  </a:txBody>
                  <a:tcPr marL="7620" marR="7620" marT="7620" marB="0" anchor="b">
                    <a:solidFill>
                      <a:schemeClr val="bg1"/>
                    </a:solidFill>
                  </a:tcPr>
                </a:tc>
                <a:extLst>
                  <a:ext uri="{0D108BD9-81ED-4DB2-BD59-A6C34878D82A}">
                    <a16:rowId xmlns:a16="http://schemas.microsoft.com/office/drawing/2014/main" val="10016"/>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16</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zh-TW" sz="1100" b="0" i="0" u="none" strike="noStrike" dirty="0" smtClean="0">
                          <a:solidFill>
                            <a:srgbClr val="000000"/>
                          </a:solidFill>
                          <a:effectLst/>
                          <a:latin typeface="Times New Roman" panose="02020603050405020304" pitchFamily="18" charset="0"/>
                          <a:cs typeface="Times New Roman" panose="02020603050405020304" pitchFamily="18" charset="0"/>
                        </a:rPr>
                        <a:t>Sumitomo Electric</a:t>
                      </a:r>
                      <a:r>
                        <a:rPr lang="en-US" altLang="zh-TW" sz="1100" b="0" i="0" u="none" strike="noStrike" baseline="0" dirty="0" smtClean="0">
                          <a:solidFill>
                            <a:srgbClr val="000000"/>
                          </a:solidFill>
                          <a:effectLst/>
                          <a:latin typeface="Times New Roman" panose="02020603050405020304" pitchFamily="18" charset="0"/>
                          <a:cs typeface="Times New Roman" panose="02020603050405020304" pitchFamily="18" charset="0"/>
                        </a:rPr>
                        <a:t> Industries</a:t>
                      </a:r>
                      <a:endParaRPr lang="zh-TW"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solidFill>
                      <a:schemeClr val="bg1"/>
                    </a:solidFill>
                  </a:tcPr>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13</a:t>
                      </a:r>
                    </a:p>
                  </a:txBody>
                  <a:tcPr marL="7620" marR="7620" marT="7620" marB="0" anchor="b">
                    <a:solidFill>
                      <a:schemeClr val="bg1"/>
                    </a:solidFill>
                  </a:tcPr>
                </a:tc>
                <a:extLst>
                  <a:ext uri="{0D108BD9-81ED-4DB2-BD59-A6C34878D82A}">
                    <a16:rowId xmlns:a16="http://schemas.microsoft.com/office/drawing/2014/main" val="10017"/>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16</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noFill/>
                  </a:tcPr>
                </a:tc>
                <a:tc>
                  <a:txBody>
                    <a:bodyPr/>
                    <a:lstStyle/>
                    <a:p>
                      <a:pPr algn="l" fontAlgn="b"/>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Dai-ichi Life</a:t>
                      </a:r>
                      <a:endParaRPr lang="zh-TW"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noFill/>
                  </a:tcPr>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13</a:t>
                      </a:r>
                    </a:p>
                  </a:txBody>
                  <a:tcPr marL="7620" marR="7620" marT="7620" marB="0" anchor="b">
                    <a:noFill/>
                  </a:tcPr>
                </a:tc>
                <a:extLst>
                  <a:ext uri="{0D108BD9-81ED-4DB2-BD59-A6C34878D82A}">
                    <a16:rowId xmlns:a16="http://schemas.microsoft.com/office/drawing/2014/main" val="10018"/>
                  </a:ext>
                </a:extLst>
              </a:tr>
              <a:tr h="215324">
                <a:tc>
                  <a:txBody>
                    <a:bodyPr/>
                    <a:lstStyle/>
                    <a:p>
                      <a:pPr algn="ctr"/>
                      <a:r>
                        <a:rPr lang="en-US" altLang="ja-JP" sz="1100" b="0" i="0" dirty="0" smtClean="0">
                          <a:solidFill>
                            <a:schemeClr val="tx1"/>
                          </a:solidFill>
                          <a:latin typeface="Times New Roman" panose="02020603050405020304" pitchFamily="18" charset="0"/>
                          <a:cs typeface="Times New Roman" panose="02020603050405020304" pitchFamily="18" charset="0"/>
                        </a:rPr>
                        <a:t>16</a:t>
                      </a:r>
                      <a:endParaRPr lang="en-US" altLang="ja-JP" sz="1100" b="0" i="0" dirty="0">
                        <a:solidFill>
                          <a:srgbClr val="000000"/>
                        </a:solidFill>
                        <a:latin typeface="Times New Roman" panose="02020603050405020304" pitchFamily="18" charset="0"/>
                        <a:cs typeface="Times New Roman" panose="02020603050405020304" pitchFamily="18" charset="0"/>
                      </a:endParaRPr>
                    </a:p>
                  </a:txBody>
                  <a:tcPr marL="9525" marR="9525" marT="9524" marB="0" anchor="ctr">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effectLst/>
                          <a:latin typeface="Times New Roman" panose="02020603050405020304" pitchFamily="18" charset="0"/>
                          <a:cs typeface="Times New Roman" panose="02020603050405020304" pitchFamily="18" charset="0"/>
                        </a:rPr>
                        <a:t>Japan Post Bank</a:t>
                      </a:r>
                      <a:endParaRPr lang="ja-JP" altLang="en-US"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620" marR="7620" marT="7620" marB="0" anchor="b">
                    <a:solidFill>
                      <a:schemeClr val="bg1"/>
                    </a:solidFill>
                  </a:tcPr>
                </a:tc>
                <a:tc>
                  <a:txBody>
                    <a:bodyPr/>
                    <a:lstStyle/>
                    <a:p>
                      <a:pPr algn="ctr" fontAlgn="b"/>
                      <a:r>
                        <a:rPr lang="en-US" altLang="ja-JP" sz="1100" b="0" i="0" u="none" strike="noStrike" dirty="0">
                          <a:solidFill>
                            <a:srgbClr val="000000"/>
                          </a:solidFill>
                          <a:effectLst/>
                          <a:latin typeface="Times New Roman" panose="02020603050405020304" pitchFamily="18" charset="0"/>
                          <a:cs typeface="Times New Roman" panose="02020603050405020304" pitchFamily="18" charset="0"/>
                        </a:rPr>
                        <a:t>13</a:t>
                      </a:r>
                    </a:p>
                  </a:txBody>
                  <a:tcPr marL="7620" marR="7620" marT="7620" marB="0" anchor="b">
                    <a:solidFill>
                      <a:schemeClr val="bg1"/>
                    </a:solidFill>
                  </a:tcPr>
                </a:tc>
                <a:extLst>
                  <a:ext uri="{0D108BD9-81ED-4DB2-BD59-A6C34878D82A}">
                    <a16:rowId xmlns:a16="http://schemas.microsoft.com/office/drawing/2014/main" val="10019"/>
                  </a:ext>
                </a:extLst>
              </a:tr>
              <a:tr h="215324">
                <a:tc>
                  <a:txBody>
                    <a:bodyPr/>
                    <a:lstStyle/>
                    <a:p>
                      <a:pPr algn="ctr"/>
                      <a:r>
                        <a:rPr lang="en-US" altLang="ja-JP" sz="1100" b="0" i="0" dirty="0" smtClean="0">
                          <a:solidFill>
                            <a:srgbClr val="000000"/>
                          </a:solidFill>
                          <a:latin typeface="Times New Roman" panose="02020603050405020304" pitchFamily="18" charset="0"/>
                          <a:ea typeface="+mn-ea"/>
                          <a:cs typeface="Times New Roman" panose="02020603050405020304" pitchFamily="18" charset="0"/>
                        </a:rPr>
                        <a:t>20</a:t>
                      </a:r>
                      <a:endParaRPr lang="en-US" altLang="ja-JP" sz="1100" b="0" i="0" dirty="0">
                        <a:solidFill>
                          <a:srgbClr val="000000"/>
                        </a:solidFill>
                        <a:latin typeface="Times New Roman" panose="02020603050405020304" pitchFamily="18" charset="0"/>
                        <a:ea typeface="+mn-ea"/>
                        <a:cs typeface="Times New Roman" panose="02020603050405020304" pitchFamily="18" charset="0"/>
                      </a:endParaRPr>
                    </a:p>
                  </a:txBody>
                  <a:tcPr marL="9525" marR="9525" marT="9524" marB="0" anchor="ctr">
                    <a:noFill/>
                  </a:tcPr>
                </a:tc>
                <a:tc>
                  <a:txBody>
                    <a:bodyPr/>
                    <a:lstStyle/>
                    <a:p>
                      <a:pPr algn="l" fontAlgn="b"/>
                      <a:r>
                        <a:rPr lang="en-US" altLang="ja-JP" sz="1100" b="0" i="0" u="none" strike="noStrike" dirty="0" smtClean="0">
                          <a:solidFill>
                            <a:srgbClr val="000000"/>
                          </a:solidFill>
                          <a:effectLst/>
                          <a:latin typeface="Times New Roman" panose="02020603050405020304" pitchFamily="18" charset="0"/>
                          <a:ea typeface="+mn-ea"/>
                          <a:cs typeface="Times New Roman" panose="02020603050405020304" pitchFamily="18" charset="0"/>
                        </a:rPr>
                        <a:t>NTT Docomo and 2 other companies </a:t>
                      </a:r>
                      <a:endParaRPr lang="ja-JP" altLang="en-US" sz="1100" b="0" i="0" u="none" strike="noStrike" dirty="0">
                        <a:solidFill>
                          <a:srgbClr val="000000"/>
                        </a:solidFill>
                        <a:effectLst/>
                        <a:latin typeface="Times New Roman" panose="02020603050405020304" pitchFamily="18" charset="0"/>
                        <a:ea typeface="+mn-ea"/>
                        <a:cs typeface="Times New Roman" panose="02020603050405020304" pitchFamily="18" charset="0"/>
                      </a:endParaRPr>
                    </a:p>
                  </a:txBody>
                  <a:tcPr marL="7620" marR="7620" marT="7620" marB="0" anchor="b">
                    <a:noFill/>
                  </a:tcPr>
                </a:tc>
                <a:tc>
                  <a:txBody>
                    <a:bodyPr/>
                    <a:lstStyle/>
                    <a:p>
                      <a:pPr algn="ctr"/>
                      <a:r>
                        <a:rPr lang="en-US" altLang="ja-JP" sz="1100" b="0" i="0" dirty="0">
                          <a:solidFill>
                            <a:srgbClr val="000000"/>
                          </a:solidFill>
                          <a:latin typeface="Times New Roman" panose="02020603050405020304" pitchFamily="18" charset="0"/>
                          <a:ea typeface="Arial Unicode MS" panose="020B0604020202020204" pitchFamily="50" charset="-128"/>
                          <a:cs typeface="Times New Roman" panose="02020603050405020304" pitchFamily="18" charset="0"/>
                        </a:rPr>
                        <a:t>12</a:t>
                      </a:r>
                    </a:p>
                  </a:txBody>
                  <a:tcPr marL="9525" marR="9525" marT="9524" marB="0" anchor="ctr">
                    <a:noFill/>
                  </a:tcPr>
                </a:tc>
                <a:extLst>
                  <a:ext uri="{0D108BD9-81ED-4DB2-BD59-A6C34878D82A}">
                    <a16:rowId xmlns:a16="http://schemas.microsoft.com/office/drawing/2014/main" val="10020"/>
                  </a:ext>
                </a:extLst>
              </a:tr>
            </a:tbl>
          </a:graphicData>
        </a:graphic>
      </p:graphicFrame>
      <p:sp>
        <p:nvSpPr>
          <p:cNvPr id="5301" name="スライド番号プレースホルダー 1"/>
          <p:cNvSpPr>
            <a:spLocks noGrp="1"/>
          </p:cNvSpPr>
          <p:nvPr>
            <p:ph type="sldNum" sz="quarter" idx="10"/>
          </p:nvPr>
        </p:nvSpPr>
        <p:spPr>
          <a:xfrm>
            <a:off x="7097752" y="6111976"/>
            <a:ext cx="2310845" cy="505022"/>
          </a:xfrm>
          <a:noFill/>
          <a:ln>
            <a:round/>
          </a:ln>
        </p:spPr>
        <p:txBody>
          <a:bodyPr vert="horz" wrap="square" lIns="91440" tIns="45720" rIns="91440" bIns="45720" anchor="ctr" anchorCtr="0">
            <a:noAutofit/>
          </a:bodyPr>
          <a:lstStyle>
            <a:lvl1pPr eaLnBrk="0" hangingPunct="0">
              <a:spcBef>
                <a:spcPct val="20000"/>
              </a:spcBef>
              <a:buClr>
                <a:schemeClr val="accent1"/>
              </a:buClr>
              <a:buFont typeface="Arial"/>
              <a:buChar char="•"/>
              <a:defRPr kumimoji="1" sz="2200">
                <a:solidFill>
                  <a:schemeClr val="tx1"/>
                </a:solidFill>
                <a:latin typeface="Calibri"/>
                <a:ea typeface="ＭＳ 明朝"/>
              </a:defRPr>
            </a:lvl1pPr>
            <a:lvl2pPr marL="742950" indent="-285750" eaLnBrk="0" hangingPunct="0">
              <a:spcBef>
                <a:spcPct val="20000"/>
              </a:spcBef>
              <a:buClr>
                <a:schemeClr val="accent2"/>
              </a:buClr>
              <a:buFont typeface="Arial"/>
              <a:buChar char="•"/>
              <a:defRPr kumimoji="1" sz="2000">
                <a:solidFill>
                  <a:schemeClr val="tx1"/>
                </a:solidFill>
                <a:latin typeface="Calibri"/>
                <a:ea typeface="ＭＳ 明朝"/>
              </a:defRPr>
            </a:lvl2pPr>
            <a:lvl3pPr marL="1143000" indent="-228600" eaLnBrk="0" hangingPunct="0">
              <a:spcBef>
                <a:spcPct val="20000"/>
              </a:spcBef>
              <a:buClr>
                <a:srgbClr val="AC956E"/>
              </a:buClr>
              <a:buFont typeface="Arial"/>
              <a:buChar char="•"/>
              <a:defRPr kumimoji="1">
                <a:solidFill>
                  <a:schemeClr val="tx1"/>
                </a:solidFill>
                <a:latin typeface="Calibri"/>
                <a:ea typeface="ＭＳ 明朝"/>
              </a:defRPr>
            </a:lvl3pPr>
            <a:lvl4pPr marL="1600200" indent="-228600" eaLnBrk="0" hangingPunct="0">
              <a:spcBef>
                <a:spcPct val="20000"/>
              </a:spcBef>
              <a:buClr>
                <a:srgbClr val="808DA9"/>
              </a:buClr>
              <a:buFont typeface="Arial"/>
              <a:buChar char="•"/>
              <a:defRPr kumimoji="1" sz="1600">
                <a:solidFill>
                  <a:schemeClr val="tx1"/>
                </a:solidFill>
                <a:latin typeface="Calibri"/>
                <a:ea typeface="ＭＳ 明朝"/>
              </a:defRPr>
            </a:lvl4pPr>
            <a:lvl5pPr marL="2057400" indent="-228600" eaLnBrk="0" hangingPunct="0">
              <a:spcBef>
                <a:spcPct val="20000"/>
              </a:spcBef>
              <a:buClr>
                <a:srgbClr val="424E5B"/>
              </a:buClr>
              <a:buFont typeface="Arial"/>
              <a:buChar char="•"/>
              <a:defRPr kumimoji="1" sz="1400">
                <a:solidFill>
                  <a:schemeClr val="tx1"/>
                </a:solidFill>
                <a:latin typeface="Calibri"/>
                <a:ea typeface="ＭＳ 明朝"/>
              </a:defRPr>
            </a:lvl5pPr>
            <a:lvl6pPr marL="25146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6pPr>
            <a:lvl7pPr marL="29718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7pPr>
            <a:lvl8pPr marL="34290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8pPr>
            <a:lvl9pPr marL="38862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9pPr>
          </a:lstStyle>
          <a:p>
            <a:pPr eaLnBrk="1" hangingPunct="1">
              <a:spcBef>
                <a:spcPct val="0"/>
              </a:spcBef>
              <a:buClrTx/>
              <a:buNone/>
            </a:pPr>
            <a:fld id="{5E3A2DFA-5DCE-4C3F-A44A-AD9E28E100F8}" type="slidenum">
              <a:rPr lang="ja-JP" altLang="en-US" sz="1800">
                <a:solidFill>
                  <a:srgbClr val="FFFFFF"/>
                </a:solidFill>
                <a:latin typeface="Times New Roman" panose="02020603050405020304" pitchFamily="18" charset="0"/>
                <a:ea typeface="ＭＳ Ｐゴシック"/>
                <a:cs typeface="Times New Roman" panose="02020603050405020304" pitchFamily="18" charset="0"/>
              </a:rPr>
              <a:pPr eaLnBrk="1" hangingPunct="1">
                <a:spcBef>
                  <a:spcPct val="0"/>
                </a:spcBef>
                <a:buClrTx/>
                <a:buNone/>
              </a:pPr>
              <a:t>14</a:t>
            </a:fld>
            <a:endParaRPr lang="ja-JP" altLang="en-US" sz="1800" dirty="0">
              <a:solidFill>
                <a:srgbClr val="FFFFFF"/>
              </a:solidFill>
              <a:latin typeface="Times New Roman" panose="02020603050405020304" pitchFamily="18" charset="0"/>
              <a:ea typeface="ＭＳ Ｐゴシック"/>
              <a:cs typeface="Times New Roman" panose="02020603050405020304" pitchFamily="18" charset="0"/>
            </a:endParaRPr>
          </a:p>
        </p:txBody>
      </p:sp>
      <p:sp>
        <p:nvSpPr>
          <p:cNvPr id="5302" name="テキスト ボックス 1"/>
          <p:cNvSpPr txBox="1">
            <a:spLocks noChangeArrowheads="1"/>
          </p:cNvSpPr>
          <p:nvPr/>
        </p:nvSpPr>
        <p:spPr>
          <a:xfrm>
            <a:off x="66402" y="6032674"/>
            <a:ext cx="7848599" cy="253916"/>
          </a:xfrm>
          <a:prstGeom prst="rect">
            <a:avLst/>
          </a:prstGeom>
          <a:noFill/>
          <a:ln>
            <a:noFill/>
          </a:ln>
        </p:spPr>
        <p:txBody>
          <a:bodyPr>
            <a:spAutoFit/>
          </a:bodyPr>
          <a:lstStyle>
            <a:lvl1pPr eaLnBrk="0" hangingPunct="0">
              <a:spcBef>
                <a:spcPct val="20000"/>
              </a:spcBef>
              <a:buClr>
                <a:schemeClr val="accent1"/>
              </a:buClr>
              <a:buFont typeface="Arial"/>
              <a:buChar char="•"/>
              <a:defRPr kumimoji="1" sz="2200">
                <a:solidFill>
                  <a:schemeClr val="tx1"/>
                </a:solidFill>
                <a:latin typeface="Calibri"/>
                <a:ea typeface="ＭＳ 明朝"/>
              </a:defRPr>
            </a:lvl1pPr>
            <a:lvl2pPr marL="742950" indent="-285750" eaLnBrk="0" hangingPunct="0">
              <a:spcBef>
                <a:spcPct val="20000"/>
              </a:spcBef>
              <a:buClr>
                <a:schemeClr val="accent2"/>
              </a:buClr>
              <a:buFont typeface="Arial"/>
              <a:buChar char="•"/>
              <a:defRPr kumimoji="1" sz="2000">
                <a:solidFill>
                  <a:schemeClr val="tx1"/>
                </a:solidFill>
                <a:latin typeface="Calibri"/>
                <a:ea typeface="ＭＳ 明朝"/>
              </a:defRPr>
            </a:lvl2pPr>
            <a:lvl3pPr marL="1143000" indent="-228600" eaLnBrk="0" hangingPunct="0">
              <a:spcBef>
                <a:spcPct val="20000"/>
              </a:spcBef>
              <a:buClr>
                <a:srgbClr val="AC956E"/>
              </a:buClr>
              <a:buFont typeface="Arial"/>
              <a:buChar char="•"/>
              <a:defRPr kumimoji="1">
                <a:solidFill>
                  <a:schemeClr val="tx1"/>
                </a:solidFill>
                <a:latin typeface="Calibri"/>
                <a:ea typeface="ＭＳ 明朝"/>
              </a:defRPr>
            </a:lvl3pPr>
            <a:lvl4pPr marL="1600200" indent="-228600" eaLnBrk="0" hangingPunct="0">
              <a:spcBef>
                <a:spcPct val="20000"/>
              </a:spcBef>
              <a:buClr>
                <a:srgbClr val="808DA9"/>
              </a:buClr>
              <a:buFont typeface="Arial"/>
              <a:buChar char="•"/>
              <a:defRPr kumimoji="1" sz="1600">
                <a:solidFill>
                  <a:schemeClr val="tx1"/>
                </a:solidFill>
                <a:latin typeface="Calibri"/>
                <a:ea typeface="ＭＳ 明朝"/>
              </a:defRPr>
            </a:lvl4pPr>
            <a:lvl5pPr marL="2057400" indent="-228600" eaLnBrk="0" hangingPunct="0">
              <a:spcBef>
                <a:spcPct val="20000"/>
              </a:spcBef>
              <a:buClr>
                <a:srgbClr val="424E5B"/>
              </a:buClr>
              <a:buFont typeface="Arial"/>
              <a:buChar char="•"/>
              <a:defRPr kumimoji="1" sz="1400">
                <a:solidFill>
                  <a:schemeClr val="tx1"/>
                </a:solidFill>
                <a:latin typeface="Calibri"/>
                <a:ea typeface="ＭＳ 明朝"/>
              </a:defRPr>
            </a:lvl5pPr>
            <a:lvl6pPr marL="25146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6pPr>
            <a:lvl7pPr marL="29718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7pPr>
            <a:lvl8pPr marL="34290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8pPr>
            <a:lvl9pPr marL="38862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9pPr>
          </a:lstStyle>
          <a:p>
            <a:pPr eaLnBrk="1" hangingPunct="1">
              <a:spcBef>
                <a:spcPct val="0"/>
              </a:spcBef>
              <a:buClrTx/>
              <a:buNone/>
            </a:pPr>
            <a:r>
              <a:rPr lang="en-US" altLang="ja-JP" sz="1050" dirty="0" smtClean="0">
                <a:latin typeface="Times New Roman" panose="02020603050405020304" pitchFamily="18" charset="0"/>
                <a:ea typeface="游ゴシック"/>
                <a:cs typeface="Times New Roman" panose="02020603050405020304" pitchFamily="18" charset="0"/>
              </a:rPr>
              <a:t>* Yellow indicates foreign affiliates</a:t>
            </a:r>
            <a:endParaRPr lang="en-US" altLang="ja-JP" sz="1050" dirty="0">
              <a:latin typeface="Times New Roman" panose="02020603050405020304" pitchFamily="18" charset="0"/>
              <a:ea typeface="游ゴシック"/>
              <a:cs typeface="Times New Roman" panose="02020603050405020304" pitchFamily="18" charset="0"/>
            </a:endParaRPr>
          </a:p>
        </p:txBody>
      </p:sp>
      <p:graphicFrame>
        <p:nvGraphicFramePr>
          <p:cNvPr id="12" name="コンテンツ プレースホルダー 8"/>
          <p:cNvGraphicFramePr/>
          <p:nvPr>
            <p:extLst>
              <p:ext uri="{D42A27DB-BD31-4B8C-83A1-F6EECF244321}">
                <p14:modId xmlns:p14="http://schemas.microsoft.com/office/powerpoint/2010/main" val="2163271335"/>
              </p:ext>
            </p:extLst>
          </p:nvPr>
        </p:nvGraphicFramePr>
        <p:xfrm>
          <a:off x="117905" y="1433718"/>
          <a:ext cx="4617483" cy="4346544"/>
        </p:xfrm>
        <a:graphic>
          <a:graphicData uri="http://schemas.openxmlformats.org/drawingml/2006/table">
            <a:tbl>
              <a:tblPr firstRow="1" bandRow="1">
                <a:tableStyleId>{72833802-FEF1-4C79-8D5D-14CF1EAF98D9}</a:tableStyleId>
              </a:tblPr>
              <a:tblGrid>
                <a:gridCol w="670199">
                  <a:extLst>
                    <a:ext uri="{9D8B030D-6E8A-4147-A177-3AD203B41FA5}">
                      <a16:colId xmlns:a16="http://schemas.microsoft.com/office/drawing/2014/main" val="20000"/>
                    </a:ext>
                  </a:extLst>
                </a:gridCol>
                <a:gridCol w="3044993">
                  <a:extLst>
                    <a:ext uri="{9D8B030D-6E8A-4147-A177-3AD203B41FA5}">
                      <a16:colId xmlns:a16="http://schemas.microsoft.com/office/drawing/2014/main" val="20001"/>
                    </a:ext>
                  </a:extLst>
                </a:gridCol>
                <a:gridCol w="902291">
                  <a:extLst>
                    <a:ext uri="{9D8B030D-6E8A-4147-A177-3AD203B41FA5}">
                      <a16:colId xmlns:a16="http://schemas.microsoft.com/office/drawing/2014/main" val="20002"/>
                    </a:ext>
                  </a:extLst>
                </a:gridCol>
              </a:tblGrid>
              <a:tr h="208469">
                <a:tc>
                  <a:txBody>
                    <a:bodyPr/>
                    <a:lstStyle/>
                    <a:p>
                      <a:pPr algn="ctr"/>
                      <a:r>
                        <a:rPr lang="en-US" altLang="ja-JP" sz="1100" dirty="0" smtClean="0">
                          <a:latin typeface="Times New Roman" panose="02020603050405020304" pitchFamily="18" charset="0"/>
                          <a:ea typeface="游ゴシック"/>
                          <a:cs typeface="Times New Roman" panose="02020603050405020304" pitchFamily="18" charset="0"/>
                        </a:rPr>
                        <a:t>Rank</a:t>
                      </a:r>
                      <a:endParaRPr lang="ja-JP" altLang="en-US" sz="1100" b="0" i="0" dirty="0">
                        <a:solidFill>
                          <a:srgbClr val="000000"/>
                        </a:solidFill>
                        <a:latin typeface="Times New Roman" panose="02020603050405020304" pitchFamily="18" charset="0"/>
                        <a:ea typeface="游ゴシック"/>
                        <a:cs typeface="Times New Roman" panose="02020603050405020304" pitchFamily="18" charset="0"/>
                      </a:endParaRPr>
                    </a:p>
                  </a:txBody>
                  <a:tcPr marL="9525" marR="9525" marT="9524" marB="0" anchor="ctr"/>
                </a:tc>
                <a:tc>
                  <a:txBody>
                    <a:bodyPr/>
                    <a:lstStyle/>
                    <a:p>
                      <a:pPr algn="ctr"/>
                      <a:r>
                        <a:rPr lang="en-US" altLang="ja-JP" sz="1100" dirty="0" smtClean="0">
                          <a:latin typeface="Times New Roman" panose="02020603050405020304" pitchFamily="18" charset="0"/>
                          <a:ea typeface="+mj-ea"/>
                          <a:cs typeface="Times New Roman" panose="02020603050405020304" pitchFamily="18" charset="0"/>
                        </a:rPr>
                        <a:t>Company</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tc>
                  <a:txBody>
                    <a:bodyPr/>
                    <a:lstStyle/>
                    <a:p>
                      <a:pPr algn="ctr"/>
                      <a:r>
                        <a:rPr lang="en-US" altLang="ja-JP" sz="1100" dirty="0" smtClean="0">
                          <a:latin typeface="Times New Roman" panose="02020603050405020304" pitchFamily="18" charset="0"/>
                          <a:ea typeface="+mj-ea"/>
                          <a:cs typeface="Times New Roman" panose="02020603050405020304" pitchFamily="18" charset="0"/>
                        </a:rPr>
                        <a:t>Number</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extLst>
                  <a:ext uri="{0D108BD9-81ED-4DB2-BD59-A6C34878D82A}">
                    <a16:rowId xmlns:a16="http://schemas.microsoft.com/office/drawing/2014/main" val="10000"/>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Merrill Lynch Japan Securities</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rgbClr val="000000"/>
                          </a:solidFill>
                          <a:latin typeface="Times New Roman" panose="02020603050405020304" pitchFamily="18" charset="0"/>
                          <a:ea typeface="+mj-ea"/>
                          <a:cs typeface="Times New Roman" panose="02020603050405020304" pitchFamily="18" charset="0"/>
                        </a:rPr>
                        <a:t>8</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01"/>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Goldman Sachs Japan</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6</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02"/>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3</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IBM Japan</a:t>
                      </a:r>
                      <a:endParaRPr lang="zh-TW"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6</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03"/>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4</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Morgan Stanley</a:t>
                      </a:r>
                      <a:r>
                        <a:rPr lang="en-US" altLang="ja-JP" sz="1100" b="0" i="0" baseline="0" dirty="0" smtClean="0">
                          <a:solidFill>
                            <a:schemeClr val="tx1"/>
                          </a:solidFill>
                          <a:latin typeface="Times New Roman" panose="02020603050405020304" pitchFamily="18" charset="0"/>
                          <a:ea typeface="+mj-ea"/>
                          <a:cs typeface="Times New Roman" panose="02020603050405020304" pitchFamily="18" charset="0"/>
                        </a:rPr>
                        <a:t> Securities</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6</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04"/>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5</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UBS Warburg Securities</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3</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05"/>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5</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Alps Electric</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2</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extLst>
                  <a:ext uri="{0D108BD9-81ED-4DB2-BD59-A6C34878D82A}">
                    <a16:rowId xmlns:a16="http://schemas.microsoft.com/office/drawing/2014/main" val="10006"/>
                  </a:ext>
                </a:extLst>
              </a:tr>
              <a:tr h="175864">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7</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rgbClr val="000000"/>
                          </a:solidFill>
                          <a:latin typeface="Times New Roman" panose="02020603050405020304" pitchFamily="18" charset="0"/>
                          <a:ea typeface="+mj-ea"/>
                          <a:cs typeface="Times New Roman" panose="02020603050405020304" pitchFamily="18" charset="0"/>
                        </a:rPr>
                        <a:t>Microsoft</a:t>
                      </a:r>
                      <a:r>
                        <a:rPr lang="en-US" altLang="ja-JP" sz="1100" b="0" i="0" baseline="0" dirty="0" smtClean="0">
                          <a:solidFill>
                            <a:srgbClr val="000000"/>
                          </a:solidFill>
                          <a:latin typeface="Times New Roman" panose="02020603050405020304" pitchFamily="18" charset="0"/>
                          <a:ea typeface="+mj-ea"/>
                          <a:cs typeface="Times New Roman" panose="02020603050405020304" pitchFamily="18" charset="0"/>
                        </a:rPr>
                        <a:t> Japan</a:t>
                      </a:r>
                      <a:endParaRPr lang="zh-TW"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2</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07"/>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8</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Nikko Salomon Barney Securities</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2</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extLst>
                  <a:ext uri="{0D108BD9-81ED-4DB2-BD59-A6C34878D82A}">
                    <a16:rowId xmlns:a16="http://schemas.microsoft.com/office/drawing/2014/main" val="10008"/>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8</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American Family Life Assurance</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09"/>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8</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Autodesk</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10"/>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11</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chemeClr val="bg1"/>
                    </a:solidFill>
                  </a:tcPr>
                </a:tc>
                <a:tc>
                  <a:txBody>
                    <a:bodyPr/>
                    <a:lstStyle/>
                    <a:p>
                      <a:pPr algn="l"/>
                      <a:r>
                        <a:rPr lang="en-US" altLang="ja-JP" sz="1100" b="0" i="0" dirty="0" smtClean="0">
                          <a:solidFill>
                            <a:srgbClr val="000000"/>
                          </a:solidFill>
                          <a:latin typeface="Times New Roman" panose="02020603050405020304" pitchFamily="18" charset="0"/>
                          <a:ea typeface="+mj-ea"/>
                          <a:cs typeface="Times New Roman" panose="02020603050405020304" pitchFamily="18" charset="0"/>
                        </a:rPr>
                        <a:t>KEPCO</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chemeClr val="bg1"/>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chemeClr val="bg1"/>
                    </a:solidFill>
                  </a:tcPr>
                </a:tc>
                <a:extLst>
                  <a:ext uri="{0D108BD9-81ED-4DB2-BD59-A6C34878D82A}">
                    <a16:rowId xmlns:a16="http://schemas.microsoft.com/office/drawing/2014/main" val="10011"/>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11</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sz="1100" b="0" i="0" kern="1200" dirty="0" smtClean="0">
                          <a:solidFill>
                            <a:schemeClr val="tx1"/>
                          </a:solidFill>
                          <a:latin typeface="Times New Roman" panose="02020603050405020304" pitchFamily="18" charset="0"/>
                          <a:ea typeface="+mj-ea"/>
                          <a:cs typeface="Times New Roman" panose="02020603050405020304" pitchFamily="18" charset="0"/>
                        </a:rPr>
                        <a:t>Quintiles Transnational Japan</a:t>
                      </a:r>
                      <a:endParaRPr lang="ja-JP" altLang="en-US" sz="1100" b="0" i="0" kern="1200" dirty="0">
                        <a:solidFill>
                          <a:schemeClr val="tx1"/>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12"/>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11</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Credit Suisse First Boston</a:t>
                      </a:r>
                      <a:endParaRPr lang="zh-TW"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13"/>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14</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tc>
                <a:tc>
                  <a:txBody>
                    <a:bodyPr/>
                    <a:lstStyle/>
                    <a:p>
                      <a:pPr algn="l"/>
                      <a:r>
                        <a:rPr lang="en-US" altLang="ja-JP" sz="1100" b="0" i="0" dirty="0" smtClean="0">
                          <a:solidFill>
                            <a:srgbClr val="000000"/>
                          </a:solidFill>
                          <a:latin typeface="Times New Roman" panose="02020603050405020304" pitchFamily="18" charset="0"/>
                          <a:ea typeface="+mj-ea"/>
                          <a:cs typeface="Times New Roman" panose="02020603050405020304" pitchFamily="18" charset="0"/>
                        </a:rPr>
                        <a:t>KDDI</a:t>
                      </a:r>
                      <a:endParaRPr 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extLst>
                  <a:ext uri="{0D108BD9-81ED-4DB2-BD59-A6C34878D82A}">
                    <a16:rowId xmlns:a16="http://schemas.microsoft.com/office/drawing/2014/main" val="10014"/>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14</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rgbClr val="000000"/>
                          </a:solidFill>
                          <a:latin typeface="Times New Roman" panose="02020603050405020304" pitchFamily="18" charset="0"/>
                          <a:ea typeface="+mj-ea"/>
                          <a:cs typeface="Times New Roman" panose="02020603050405020304" pitchFamily="18" charset="0"/>
                        </a:rPr>
                        <a:t>GE Edison Life Insurance</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15"/>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14</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rgbClr val="000000"/>
                          </a:solidFill>
                          <a:latin typeface="Times New Roman" panose="02020603050405020304" pitchFamily="18" charset="0"/>
                          <a:ea typeface="+mj-ea"/>
                          <a:cs typeface="Times New Roman" panose="02020603050405020304" pitchFamily="18" charset="0"/>
                        </a:rPr>
                        <a:t>GE Consumer Credit</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16"/>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14</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GE Fleet</a:t>
                      </a:r>
                      <a:r>
                        <a:rPr lang="en-US" altLang="ja-JP" sz="1100" b="0" i="0" baseline="0" dirty="0" smtClean="0">
                          <a:solidFill>
                            <a:schemeClr val="tx1"/>
                          </a:solidFill>
                          <a:latin typeface="Times New Roman" panose="02020603050405020304" pitchFamily="18" charset="0"/>
                          <a:ea typeface="+mj-ea"/>
                          <a:cs typeface="Times New Roman" panose="02020603050405020304" pitchFamily="18" charset="0"/>
                        </a:rPr>
                        <a:t> Service</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17"/>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18</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GE Yokogawa Medical Systems</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18"/>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18</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solidFill>
                      <a:srgbClr val="FFFF00"/>
                    </a:solidFill>
                  </a:tcP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Citibank, N.A.</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solidFill>
                      <a:srgbClr val="FFFF00"/>
                    </a:solidFill>
                  </a:tcPr>
                </a:tc>
                <a:extLst>
                  <a:ext uri="{0D108BD9-81ED-4DB2-BD59-A6C34878D82A}">
                    <a16:rowId xmlns:a16="http://schemas.microsoft.com/office/drawing/2014/main" val="10019"/>
                  </a:ext>
                </a:extLst>
              </a:tr>
              <a:tr h="208469">
                <a:tc>
                  <a:txBody>
                    <a:bodyPr/>
                    <a:lstStyle/>
                    <a:p>
                      <a:pPr algn="ctr"/>
                      <a:r>
                        <a:rPr lang="en-US" altLang="ja-JP" sz="1100" b="0" i="0" dirty="0" smtClean="0">
                          <a:solidFill>
                            <a:schemeClr val="tx1"/>
                          </a:solidFill>
                          <a:latin typeface="Times New Roman" panose="02020603050405020304" pitchFamily="18" charset="0"/>
                          <a:ea typeface="Segoe UI"/>
                          <a:cs typeface="Times New Roman" panose="02020603050405020304" pitchFamily="18" charset="0"/>
                        </a:rPr>
                        <a:t>18</a:t>
                      </a:r>
                      <a:endParaRPr lang="en-US" altLang="ja-JP" sz="1100" b="0" i="0" dirty="0">
                        <a:solidFill>
                          <a:srgbClr val="000000"/>
                        </a:solidFill>
                        <a:latin typeface="Times New Roman" panose="02020603050405020304" pitchFamily="18" charset="0"/>
                        <a:ea typeface="Segoe UI"/>
                        <a:cs typeface="Times New Roman" panose="02020603050405020304" pitchFamily="18" charset="0"/>
                      </a:endParaRPr>
                    </a:p>
                  </a:txBody>
                  <a:tcPr marL="9525" marR="9525" marT="9524" marB="0" anchor="ctr"/>
                </a:tc>
                <a:tc>
                  <a:txBody>
                    <a:bodyPr/>
                    <a:lstStyle/>
                    <a:p>
                      <a:pPr algn="l"/>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Sumitomo Marine and 19 other companies</a:t>
                      </a:r>
                      <a:endParaRPr lang="ja-JP" altLang="en-US"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tc>
                  <a:txBody>
                    <a:bodyPr/>
                    <a:lstStyle/>
                    <a:p>
                      <a:pPr algn="ctr"/>
                      <a:r>
                        <a:rPr lang="en-US" altLang="ja-JP" sz="1100" b="0" i="0" dirty="0" smtClean="0">
                          <a:solidFill>
                            <a:schemeClr val="tx1"/>
                          </a:solidFill>
                          <a:latin typeface="Times New Roman" panose="02020603050405020304" pitchFamily="18" charset="0"/>
                          <a:ea typeface="+mj-ea"/>
                          <a:cs typeface="Times New Roman" panose="02020603050405020304" pitchFamily="18" charset="0"/>
                        </a:rPr>
                        <a:t>1</a:t>
                      </a:r>
                      <a:endParaRPr lang="en-US" altLang="ja-JP" sz="1100" b="0" i="0" dirty="0">
                        <a:solidFill>
                          <a:srgbClr val="000000"/>
                        </a:solidFill>
                        <a:latin typeface="Times New Roman" panose="02020603050405020304" pitchFamily="18" charset="0"/>
                        <a:ea typeface="+mj-ea"/>
                        <a:cs typeface="Times New Roman" panose="02020603050405020304" pitchFamily="18" charset="0"/>
                      </a:endParaRPr>
                    </a:p>
                  </a:txBody>
                  <a:tcPr marL="9525" marR="9525" marT="9524" marB="0" anchor="ctr"/>
                </a:tc>
                <a:extLst>
                  <a:ext uri="{0D108BD9-81ED-4DB2-BD59-A6C34878D82A}">
                    <a16:rowId xmlns:a16="http://schemas.microsoft.com/office/drawing/2014/main" val="10020"/>
                  </a:ext>
                </a:extLst>
              </a:tr>
            </a:tbl>
          </a:graphicData>
        </a:graphic>
      </p:graphicFrame>
      <p:sp>
        <p:nvSpPr>
          <p:cNvPr id="2" name="テキスト ボックス 1"/>
          <p:cNvSpPr txBox="1"/>
          <p:nvPr/>
        </p:nvSpPr>
        <p:spPr>
          <a:xfrm>
            <a:off x="8253175" y="1073356"/>
            <a:ext cx="1649650" cy="338554"/>
          </a:xfrm>
          <a:prstGeom prst="rect">
            <a:avLst/>
          </a:prstGeom>
          <a:noFill/>
        </p:spPr>
        <p:txBody>
          <a:bodyPr wrap="square" rtlCol="0">
            <a:spAutoFit/>
          </a:bodyPr>
          <a:lstStyle/>
          <a:p>
            <a:r>
              <a:rPr kumimoji="1" lang="en-US" altLang="ja-JP" sz="800" dirty="0" smtClean="0">
                <a:latin typeface="Times New Roman" panose="02020603050405020304" pitchFamily="18" charset="0"/>
                <a:cs typeface="Times New Roman" panose="02020603050405020304" pitchFamily="18" charset="0"/>
              </a:rPr>
              <a:t>No. Companies Recruiting: 1,031</a:t>
            </a:r>
            <a:r>
              <a:rPr kumimoji="1" lang="en-US" altLang="ja-JP" sz="800" dirty="0">
                <a:latin typeface="Times New Roman" panose="02020603050405020304" pitchFamily="18" charset="0"/>
                <a:cs typeface="Times New Roman" panose="02020603050405020304" pitchFamily="18" charset="0"/>
              </a:rPr>
              <a:t/>
            </a:r>
            <a:br>
              <a:rPr kumimoji="1" lang="en-US" altLang="ja-JP" sz="800" dirty="0">
                <a:latin typeface="Times New Roman" panose="02020603050405020304" pitchFamily="18" charset="0"/>
                <a:cs typeface="Times New Roman" panose="02020603050405020304" pitchFamily="18" charset="0"/>
              </a:rPr>
            </a:br>
            <a:r>
              <a:rPr kumimoji="1" lang="en-US" altLang="ja-JP" sz="800" dirty="0" smtClean="0">
                <a:latin typeface="Times New Roman" panose="02020603050405020304" pitchFamily="18" charset="0"/>
                <a:cs typeface="Times New Roman" panose="02020603050405020304" pitchFamily="18" charset="0"/>
              </a:rPr>
              <a:t>No. Lawyers Recruited: 2,161</a:t>
            </a:r>
            <a:endParaRPr kumimoji="1" lang="ja-JP" altLang="en-US" sz="800" dirty="0">
              <a:latin typeface="Times New Roman" panose="02020603050405020304" pitchFamily="18" charset="0"/>
              <a:cs typeface="Times New Roman" panose="02020603050405020304" pitchFamily="18" charset="0"/>
            </a:endParaRPr>
          </a:p>
        </p:txBody>
      </p:sp>
      <p:sp>
        <p:nvSpPr>
          <p:cNvPr id="11" name="テキスト ボックス 15"/>
          <p:cNvSpPr txBox="1">
            <a:spLocks noChangeArrowheads="1"/>
          </p:cNvSpPr>
          <p:nvPr/>
        </p:nvSpPr>
        <p:spPr>
          <a:xfrm>
            <a:off x="186809" y="6455698"/>
            <a:ext cx="7200900" cy="246220"/>
          </a:xfrm>
          <a:prstGeom prst="rect">
            <a:avLst/>
          </a:prstGeom>
          <a:noFill/>
          <a:ln>
            <a:noFill/>
          </a:ln>
        </p:spPr>
        <p:txBody>
          <a:bodyPr>
            <a:spAutoFit/>
          </a:bodyPr>
          <a:lstStyle>
            <a:lvl1pPr eaLnBrk="0" hangingPunct="0">
              <a:spcBef>
                <a:spcPct val="20000"/>
              </a:spcBef>
              <a:buClr>
                <a:schemeClr val="accent1"/>
              </a:buClr>
              <a:buFont typeface="Arial"/>
              <a:buChar char="•"/>
              <a:defRPr kumimoji="1" sz="2200">
                <a:solidFill>
                  <a:schemeClr val="tx1"/>
                </a:solidFill>
                <a:latin typeface="Calibri"/>
                <a:ea typeface="ＭＳ 明朝"/>
              </a:defRPr>
            </a:lvl1pPr>
            <a:lvl2pPr marL="742950" indent="-285750" eaLnBrk="0" hangingPunct="0">
              <a:spcBef>
                <a:spcPct val="20000"/>
              </a:spcBef>
              <a:buClr>
                <a:schemeClr val="accent2"/>
              </a:buClr>
              <a:buFont typeface="Arial"/>
              <a:buChar char="•"/>
              <a:defRPr kumimoji="1" sz="2000">
                <a:solidFill>
                  <a:schemeClr val="tx1"/>
                </a:solidFill>
                <a:latin typeface="Calibri"/>
                <a:ea typeface="ＭＳ 明朝"/>
              </a:defRPr>
            </a:lvl2pPr>
            <a:lvl3pPr marL="1143000" indent="-228600" eaLnBrk="0" hangingPunct="0">
              <a:spcBef>
                <a:spcPct val="20000"/>
              </a:spcBef>
              <a:buClr>
                <a:srgbClr val="AC956E"/>
              </a:buClr>
              <a:buFont typeface="Arial"/>
              <a:buChar char="•"/>
              <a:defRPr kumimoji="1">
                <a:solidFill>
                  <a:schemeClr val="tx1"/>
                </a:solidFill>
                <a:latin typeface="Calibri"/>
                <a:ea typeface="ＭＳ 明朝"/>
              </a:defRPr>
            </a:lvl3pPr>
            <a:lvl4pPr marL="1600200" indent="-228600" eaLnBrk="0" hangingPunct="0">
              <a:spcBef>
                <a:spcPct val="20000"/>
              </a:spcBef>
              <a:buClr>
                <a:srgbClr val="808DA9"/>
              </a:buClr>
              <a:buFont typeface="Arial"/>
              <a:buChar char="•"/>
              <a:defRPr kumimoji="1" sz="1600">
                <a:solidFill>
                  <a:schemeClr val="tx1"/>
                </a:solidFill>
                <a:latin typeface="Calibri"/>
                <a:ea typeface="ＭＳ 明朝"/>
              </a:defRPr>
            </a:lvl4pPr>
            <a:lvl5pPr marL="2057400" indent="-228600" eaLnBrk="0" hangingPunct="0">
              <a:spcBef>
                <a:spcPct val="20000"/>
              </a:spcBef>
              <a:buClr>
                <a:srgbClr val="424E5B"/>
              </a:buClr>
              <a:buFont typeface="Arial"/>
              <a:buChar char="•"/>
              <a:defRPr kumimoji="1" sz="1400">
                <a:solidFill>
                  <a:schemeClr val="tx1"/>
                </a:solidFill>
                <a:latin typeface="Calibri"/>
                <a:ea typeface="ＭＳ 明朝"/>
              </a:defRPr>
            </a:lvl5pPr>
            <a:lvl6pPr marL="25146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6pPr>
            <a:lvl7pPr marL="29718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7pPr>
            <a:lvl8pPr marL="34290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8pPr>
            <a:lvl9pPr marL="3886200" indent="-228600" eaLnBrk="0" fontAlgn="base" hangingPunct="0">
              <a:spcBef>
                <a:spcPct val="20000"/>
              </a:spcBef>
              <a:spcAft>
                <a:spcPct val="0"/>
              </a:spcAft>
              <a:buClr>
                <a:srgbClr val="424E5B"/>
              </a:buClr>
              <a:buFont typeface="Arial"/>
              <a:buChar char="•"/>
              <a:defRPr kumimoji="1" sz="1400">
                <a:solidFill>
                  <a:schemeClr val="tx1"/>
                </a:solidFill>
                <a:latin typeface="Calibri"/>
                <a:ea typeface="ＭＳ 明朝"/>
              </a:defRPr>
            </a:lvl9pPr>
          </a:lstStyle>
          <a:p>
            <a:pPr eaLnBrk="1" hangingPunct="1">
              <a:spcBef>
                <a:spcPct val="0"/>
              </a:spcBef>
              <a:buClrTx/>
              <a:buNone/>
            </a:pPr>
            <a:r>
              <a:rPr lang="en-US" altLang="ja-JP" sz="1000" dirty="0" smtClean="0">
                <a:solidFill>
                  <a:srgbClr val="000000"/>
                </a:solidFill>
                <a:latin typeface="Times New Roman" panose="02020603050405020304" pitchFamily="18" charset="0"/>
                <a:ea typeface="+mn-ea"/>
                <a:cs typeface="Times New Roman" panose="02020603050405020304" pitchFamily="18" charset="0"/>
              </a:rPr>
              <a:t>Research by Japan In-House Lawyers Association (September 2018)</a:t>
            </a:r>
            <a:endParaRPr lang="ja-JP" altLang="en-US" sz="1000" dirty="0">
              <a:solidFill>
                <a:srgbClr val="000000"/>
              </a:solidFill>
              <a:latin typeface="Times New Roman" panose="02020603050405020304" pitchFamily="18" charset="0"/>
              <a:ea typeface="+mn-ea"/>
              <a:cs typeface="Times New Roman" panose="02020603050405020304" pitchFamily="18" charset="0"/>
            </a:endParaRPr>
          </a:p>
        </p:txBody>
      </p:sp>
      <p:sp>
        <p:nvSpPr>
          <p:cNvPr id="13" name="スライド番号プレースホルダー 2"/>
          <p:cNvSpPr txBox="1">
            <a:spLocks/>
          </p:cNvSpPr>
          <p:nvPr/>
        </p:nvSpPr>
        <p:spPr>
          <a:xfrm>
            <a:off x="7249079" y="6159632"/>
            <a:ext cx="2310845" cy="505022"/>
          </a:xfrm>
          <a:prstGeom prst="rect">
            <a:avLst/>
          </a:prstGeom>
        </p:spPr>
        <p:txBody>
          <a:bodyPr vert="horz" lIns="91440" tIns="45720" rIns="91440" bIns="45720" anchor="ctr"/>
          <a:lstStyle>
            <a:defPPr>
              <a:defRPr lang="ko-K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AD22CD3B-FDDF-4998-970C-76E6E0BEC65F}" type="slidenum">
              <a:rPr lang="ko-KR" altLang="en-US" smtClean="0">
                <a:latin typeface="Times New Roman" panose="02020603050405020304" pitchFamily="18" charset="0"/>
                <a:cs typeface="Times New Roman" panose="02020603050405020304" pitchFamily="18" charset="0"/>
              </a:rPr>
              <a:pPr algn="r"/>
              <a:t>14</a:t>
            </a:fld>
            <a:endParaRPr lang="ko-KR" altLang="en-US" dirty="0">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a:spLocks noGrp="1"/>
          </p:cNvSpPr>
          <p:nvPr>
            <p:ph type="title"/>
          </p:nvPr>
        </p:nvSpPr>
        <p:spPr>
          <a:xfrm>
            <a:off x="1062541" y="238245"/>
            <a:ext cx="7669291" cy="597149"/>
          </a:xfrm>
          <a:noFill/>
          <a:ln w="25400" cap="flat" cmpd="sng" algn="ctr">
            <a:noFill/>
            <a:prstDash val="solid"/>
            <a:round/>
          </a:ln>
        </p:spPr>
        <p:txBody>
          <a:bodyPr vert="horz" wrap="square" lIns="91223" tIns="45499" rIns="91223" bIns="45499" anchor="ctr">
            <a:noAutofit/>
          </a:bodyPr>
          <a:lstStyle/>
          <a:p>
            <a:pPr marL="0" lvl="0" indent="0" algn="ctr" defTabSz="900111">
              <a:lnSpc>
                <a:spcPct val="100000"/>
              </a:lnSpc>
              <a:spcBef>
                <a:spcPct val="0"/>
              </a:spcBef>
              <a:spcAft>
                <a:spcPct val="0"/>
              </a:spcAft>
              <a:buClr>
                <a:srgbClr val="000000">
                  <a:alpha val="100000"/>
                </a:srgbClr>
              </a:buClr>
              <a:buSzPct val="100000"/>
              <a:buNone/>
            </a:pPr>
            <a:r>
              <a:rPr lang="en-US" altLang="ja-JP" sz="2800" spc="5" dirty="0" smtClean="0">
                <a:solidFill>
                  <a:srgbClr val="000000"/>
                </a:solidFill>
                <a:latin typeface="Times New Roman" panose="02020603050405020304" pitchFamily="18" charset="0"/>
                <a:cs typeface="Times New Roman" panose="02020603050405020304" pitchFamily="18" charset="0"/>
              </a:rPr>
              <a:t>Japan In-House Lawyers Association: Outline</a:t>
            </a:r>
            <a:endParaRPr lang="ja-JP" altLang="en-US" sz="2800" spc="5" dirty="0">
              <a:solidFill>
                <a:srgbClr val="000000"/>
              </a:solidFill>
              <a:latin typeface="Times New Roman" panose="02020603050405020304" pitchFamily="18" charset="0"/>
              <a:cs typeface="Times New Roman" panose="02020603050405020304" pitchFamily="18" charset="0"/>
            </a:endParaRPr>
          </a:p>
        </p:txBody>
      </p:sp>
      <p:sp>
        <p:nvSpPr>
          <p:cNvPr id="7" name="四角形 6"/>
          <p:cNvSpPr txBox="1"/>
          <p:nvPr/>
        </p:nvSpPr>
        <p:spPr>
          <a:xfrm rot="900000">
            <a:off x="3384497" y="6214659"/>
            <a:ext cx="3138320" cy="503459"/>
          </a:xfrm>
          <a:prstGeom prst="rect">
            <a:avLst/>
          </a:prstGeom>
          <a:noFill/>
          <a:ln w="25400" cap="flat" cmpd="sng" algn="ctr">
            <a:noFill/>
            <a:prstDash val="solid"/>
            <a:round/>
          </a:ln>
        </p:spPr>
        <p:txBody>
          <a:bodyPr vert="horz" wrap="square" lIns="89827" tIns="46616" rIns="89827" bIns="46616"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8" name="四角形 7"/>
          <p:cNvSpPr txBox="1"/>
          <p:nvPr/>
        </p:nvSpPr>
        <p:spPr>
          <a:xfrm>
            <a:off x="3384497" y="6214659"/>
            <a:ext cx="3138320" cy="503459"/>
          </a:xfrm>
          <a:prstGeom prst="rect">
            <a:avLst/>
          </a:prstGeom>
          <a:noFill/>
          <a:ln w="25400" cap="flat" cmpd="sng" algn="ctr">
            <a:noFill/>
            <a:prstDash val="solid"/>
            <a:round/>
          </a:ln>
        </p:spPr>
        <p:txBody>
          <a:bodyPr vert="horz" wrap="square" lIns="89883" tIns="46672" rIns="89883" bIns="46672"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9" name="四角形 8"/>
          <p:cNvSpPr txBox="1"/>
          <p:nvPr/>
        </p:nvSpPr>
        <p:spPr>
          <a:xfrm rot="900000">
            <a:off x="3382934" y="6214659"/>
            <a:ext cx="3138320" cy="503459"/>
          </a:xfrm>
          <a:prstGeom prst="rect">
            <a:avLst/>
          </a:prstGeom>
          <a:noFill/>
          <a:ln w="25400" cap="flat" cmpd="sng" algn="ctr">
            <a:noFill/>
            <a:prstDash val="solid"/>
            <a:round/>
          </a:ln>
        </p:spPr>
        <p:txBody>
          <a:bodyPr vert="horz" wrap="square" lIns="89939" tIns="46728" rIns="89939" bIns="46728"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4" name="内容プレースホルダー 3"/>
          <p:cNvSpPr>
            <a:spLocks noGrp="1"/>
          </p:cNvSpPr>
          <p:nvPr>
            <p:ph sz="quarter" idx="2"/>
          </p:nvPr>
        </p:nvSpPr>
        <p:spPr>
          <a:xfrm>
            <a:off x="688409" y="1405784"/>
            <a:ext cx="8637366" cy="2455264"/>
          </a:xfrm>
          <a:noFill/>
          <a:ln w="25400" cap="flat" cmpd="sng" algn="ctr">
            <a:noFill/>
            <a:prstDash val="solid"/>
            <a:round/>
          </a:ln>
        </p:spPr>
        <p:txBody>
          <a:bodyPr vert="horz" wrap="square" lIns="89771" tIns="46560" rIns="89771" bIns="46560" anchor="t">
            <a:noAutofit/>
          </a:bodyPr>
          <a:lstStyle/>
          <a:p>
            <a:pPr marL="0" lvl="0" indent="0" defTabSz="900111">
              <a:lnSpc>
                <a:spcPct val="100000"/>
              </a:lnSpc>
              <a:spcBef>
                <a:spcPct val="0"/>
              </a:spcBef>
              <a:spcAft>
                <a:spcPct val="0"/>
              </a:spcAft>
              <a:buClr>
                <a:srgbClr val="000000">
                  <a:alpha val="100000"/>
                </a:srgbClr>
              </a:buClr>
              <a:buSzPct val="100000"/>
              <a:buFont typeface="Wingdings"/>
              <a:buChar char="§"/>
            </a:pPr>
            <a:r>
              <a:rPr lang="ja-JP" altLang="en-US"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spc="5" dirty="0" smtClean="0">
                <a:solidFill>
                  <a:srgbClr val="000000"/>
                </a:solidFill>
                <a:latin typeface="Times New Roman" panose="02020603050405020304" pitchFamily="18" charset="0"/>
                <a:ea typeface="+mj-ea"/>
                <a:cs typeface="Times New Roman" panose="02020603050405020304" pitchFamily="18" charset="0"/>
                <a:sym typeface="Wingdings"/>
              </a:rPr>
              <a:t>Name</a:t>
            </a:r>
            <a:r>
              <a:rPr lang="ja-JP" altLang="en-US" spc="5" dirty="0" smtClean="0">
                <a:solidFill>
                  <a:srgbClr val="000000"/>
                </a:solidFill>
                <a:latin typeface="Times New Roman" panose="02020603050405020304" pitchFamily="18" charset="0"/>
                <a:ea typeface="+mj-ea"/>
                <a:cs typeface="Times New Roman" panose="02020603050405020304" pitchFamily="18" charset="0"/>
                <a:sym typeface="Wingdings"/>
              </a:rPr>
              <a:t>　　</a:t>
            </a:r>
            <a:r>
              <a:rPr lang="ja-JP" altLang="en-US"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spc="5" dirty="0" smtClean="0">
                <a:solidFill>
                  <a:srgbClr val="000000"/>
                </a:solidFill>
                <a:latin typeface="Times New Roman" panose="02020603050405020304" pitchFamily="18" charset="0"/>
                <a:ea typeface="+mj-ea"/>
                <a:cs typeface="Times New Roman" panose="02020603050405020304" pitchFamily="18" charset="0"/>
                <a:sym typeface="Wingdings"/>
              </a:rPr>
              <a:t>Japan In-House Lawyers Association</a:t>
            </a:r>
            <a:endParaRPr lang="ja-JP" altLang="en-US" spc="5" dirty="0">
              <a:solidFill>
                <a:srgbClr val="000000"/>
              </a:solidFill>
              <a:latin typeface="Times New Roman" panose="02020603050405020304" pitchFamily="18" charset="0"/>
              <a:ea typeface="+mj-ea"/>
              <a:cs typeface="Times New Roman" panose="02020603050405020304" pitchFamily="18" charset="0"/>
              <a:sym typeface="Wingdings"/>
            </a:endParaRPr>
          </a:p>
          <a:p>
            <a:pPr marL="0" lvl="0" indent="0" defTabSz="900111">
              <a:lnSpc>
                <a:spcPct val="100000"/>
              </a:lnSpc>
              <a:spcBef>
                <a:spcPct val="0"/>
              </a:spcBef>
              <a:spcAft>
                <a:spcPct val="0"/>
              </a:spcAft>
              <a:buClr>
                <a:srgbClr val="000000">
                  <a:alpha val="100000"/>
                </a:srgbClr>
              </a:buClr>
              <a:buSzPct val="100000"/>
              <a:buFont typeface="Wingdings"/>
              <a:buChar char="§"/>
            </a:pPr>
            <a:r>
              <a:rPr lang="ja-JP" altLang="en-US"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Classification</a:t>
            </a:r>
            <a:r>
              <a:rPr lang="ja-JP" altLang="en-US" b="0" i="0" spc="5" dirty="0">
                <a:solidFill>
                  <a:srgbClr val="CC33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b="0" i="0" spc="5" dirty="0" smtClean="0">
                <a:solidFill>
                  <a:srgbClr val="CC33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Unincorporated Association</a:t>
            </a:r>
            <a:endPar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endParaRPr>
          </a:p>
          <a:p>
            <a:pPr marL="0" lvl="0" indent="0" defTabSz="900111">
              <a:lnSpc>
                <a:spcPct val="100000"/>
              </a:lnSpc>
              <a:spcBef>
                <a:spcPct val="0"/>
              </a:spcBef>
              <a:spcAft>
                <a:spcPct val="0"/>
              </a:spcAft>
              <a:buClr>
                <a:srgbClr val="000000">
                  <a:alpha val="100000"/>
                </a:srgbClr>
              </a:buClr>
              <a:buSzPct val="100000"/>
              <a:buFont typeface="Wingdings"/>
              <a:buChar char="§"/>
            </a:pPr>
            <a:r>
              <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Foundation		</a:t>
            </a:r>
            <a:r>
              <a:rPr lang="en-US" altLang="ja-JP" spc="5" dirty="0" smtClean="0">
                <a:solidFill>
                  <a:srgbClr val="000000"/>
                </a:solidFill>
                <a:latin typeface="Times New Roman" panose="02020603050405020304" pitchFamily="18" charset="0"/>
                <a:ea typeface="+mj-ea"/>
                <a:cs typeface="Times New Roman" panose="02020603050405020304" pitchFamily="18" charset="0"/>
                <a:sym typeface="Wingdings"/>
              </a:rPr>
              <a:t>August 1, 2001</a:t>
            </a:r>
            <a:endParaRPr lang="ja-JP" altLang="en-US" spc="5" dirty="0">
              <a:solidFill>
                <a:srgbClr val="000000"/>
              </a:solidFill>
              <a:latin typeface="Times New Roman" panose="02020603050405020304" pitchFamily="18" charset="0"/>
              <a:ea typeface="+mj-ea"/>
              <a:cs typeface="Times New Roman" panose="02020603050405020304" pitchFamily="18" charset="0"/>
              <a:sym typeface="Wingdings"/>
            </a:endParaRPr>
          </a:p>
          <a:p>
            <a:pPr marL="0" lvl="0" indent="0" defTabSz="900111">
              <a:lnSpc>
                <a:spcPct val="100000"/>
              </a:lnSpc>
              <a:spcBef>
                <a:spcPct val="0"/>
              </a:spcBef>
              <a:spcAft>
                <a:spcPct val="0"/>
              </a:spcAft>
              <a:buClr>
                <a:srgbClr val="000000">
                  <a:alpha val="100000"/>
                </a:srgbClr>
              </a:buClr>
              <a:buSzPct val="100000"/>
              <a:buFont typeface="Wingdings"/>
              <a:buChar char="§"/>
            </a:pPr>
            <a:r>
              <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spc="5" dirty="0" smtClean="0">
                <a:solidFill>
                  <a:srgbClr val="000000"/>
                </a:solidFill>
                <a:latin typeface="Times New Roman" panose="02020603050405020304" pitchFamily="18" charset="0"/>
                <a:ea typeface="+mj-ea"/>
                <a:cs typeface="Times New Roman" panose="02020603050405020304" pitchFamily="18" charset="0"/>
                <a:sym typeface="Wingdings"/>
              </a:rPr>
              <a:t>Branches</a:t>
            </a:r>
            <a:r>
              <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spc="5" dirty="0" smtClean="0">
                <a:solidFill>
                  <a:srgbClr val="000000"/>
                </a:solidFill>
                <a:latin typeface="Times New Roman" panose="02020603050405020304" pitchFamily="18" charset="0"/>
                <a:ea typeface="+mj-ea"/>
                <a:cs typeface="Times New Roman" panose="02020603050405020304" pitchFamily="18" charset="0"/>
                <a:sym typeface="Wingdings"/>
              </a:rPr>
              <a:t>Kansai</a:t>
            </a:r>
            <a:r>
              <a:rPr lang="ja-JP" altLang="en-US" spc="5" dirty="0">
                <a:solidFill>
                  <a:srgbClr val="000000"/>
                </a:solidFill>
                <a:latin typeface="Times New Roman" panose="02020603050405020304" pitchFamily="18" charset="0"/>
                <a:ea typeface="+mj-ea"/>
                <a:cs typeface="Times New Roman" panose="02020603050405020304" pitchFamily="18" charset="0"/>
                <a:sym typeface="Wingdings"/>
              </a:rPr>
              <a:t> </a:t>
            </a:r>
            <a:r>
              <a:rPr lang="en-US" altLang="ja-JP" spc="5" dirty="0">
                <a:solidFill>
                  <a:srgbClr val="000000"/>
                </a:solidFill>
                <a:latin typeface="Times New Roman" panose="02020603050405020304" pitchFamily="18" charset="0"/>
                <a:ea typeface="+mj-ea"/>
                <a:cs typeface="Times New Roman" panose="02020603050405020304" pitchFamily="18" charset="0"/>
                <a:sym typeface="Wingdings"/>
              </a:rPr>
              <a:t>B</a:t>
            </a:r>
            <a:r>
              <a:rPr lang="en-US" altLang="ja-JP" spc="5" dirty="0" smtClean="0">
                <a:solidFill>
                  <a:srgbClr val="000000"/>
                </a:solidFill>
                <a:latin typeface="Times New Roman" panose="02020603050405020304" pitchFamily="18" charset="0"/>
                <a:ea typeface="+mj-ea"/>
                <a:cs typeface="Times New Roman" panose="02020603050405020304" pitchFamily="18" charset="0"/>
                <a:sym typeface="Wingdings"/>
              </a:rPr>
              <a:t>ranch, Tokai Branch, Kyushu Branch</a:t>
            </a:r>
            <a:endParaRPr lang="ja-JP" altLang="en-US" spc="5" dirty="0">
              <a:solidFill>
                <a:srgbClr val="000000"/>
              </a:solidFill>
              <a:latin typeface="Times New Roman" panose="02020603050405020304" pitchFamily="18" charset="0"/>
              <a:ea typeface="+mj-ea"/>
              <a:cs typeface="Times New Roman" panose="02020603050405020304" pitchFamily="18" charset="0"/>
              <a:sym typeface="Wingdings"/>
            </a:endParaRPr>
          </a:p>
          <a:p>
            <a:pPr marL="0" lvl="0" indent="0" defTabSz="900111">
              <a:lnSpc>
                <a:spcPct val="100000"/>
              </a:lnSpc>
              <a:spcBef>
                <a:spcPct val="0"/>
              </a:spcBef>
              <a:spcAft>
                <a:spcPct val="0"/>
              </a:spcAft>
              <a:buClr>
                <a:srgbClr val="000000">
                  <a:alpha val="100000"/>
                </a:srgbClr>
              </a:buClr>
              <a:buSzPct val="100000"/>
              <a:buFont typeface="Wingdings"/>
              <a:buChar char="§"/>
            </a:pPr>
            <a:r>
              <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Website</a:t>
            </a:r>
            <a:r>
              <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en-US" altLang="ja-JP"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		</a:t>
            </a:r>
            <a:r>
              <a:rPr lang="ja-JP" altLang="en-US"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http</a:t>
            </a:r>
            <a:r>
              <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rPr>
              <a:t>://jila.jp/</a:t>
            </a:r>
          </a:p>
        </p:txBody>
      </p:sp>
      <p:sp>
        <p:nvSpPr>
          <p:cNvPr id="6" name="内容プレースホルダー 5"/>
          <p:cNvSpPr>
            <a:spLocks noGrp="1"/>
          </p:cNvSpPr>
          <p:nvPr>
            <p:ph sz="quarter" idx="4"/>
          </p:nvPr>
        </p:nvSpPr>
        <p:spPr>
          <a:xfrm>
            <a:off x="198884" y="3933189"/>
            <a:ext cx="9577064" cy="1728624"/>
          </a:xfrm>
          <a:noFill/>
          <a:ln w="25400" cap="flat" cmpd="sng" algn="ctr">
            <a:noFill/>
            <a:prstDash val="solid"/>
            <a:round/>
          </a:ln>
        </p:spPr>
        <p:txBody>
          <a:bodyPr vert="horz" wrap="square" lIns="91223" tIns="45499" rIns="91223" bIns="45499" anchor="t">
            <a:noAutofit/>
          </a:bodyPr>
          <a:lstStyle/>
          <a:p>
            <a:pPr marL="0" lvl="0" indent="0" defTabSz="900111">
              <a:lnSpc>
                <a:spcPct val="100000"/>
              </a:lnSpc>
              <a:spcBef>
                <a:spcPct val="0"/>
              </a:spcBef>
              <a:spcAft>
                <a:spcPct val="0"/>
              </a:spcAft>
              <a:buClr>
                <a:srgbClr val="000000">
                  <a:alpha val="100000"/>
                </a:srgbClr>
              </a:buClr>
              <a:buSzPct val="100000"/>
              <a:buFont typeface="Wingdings"/>
              <a:buChar char="v"/>
            </a:pPr>
            <a:r>
              <a:rPr lang="ja-JP" altLang="en-US" sz="1800" b="0" i="0" spc="5" dirty="0">
                <a:solidFill>
                  <a:srgbClr val="000000">
                    <a:alpha val="100000"/>
                  </a:srgbClr>
                </a:solidFill>
                <a:latin typeface="Times New Roman" panose="02020603050405020304" pitchFamily="18" charset="0"/>
                <a:ea typeface="Arial Unicode MS" panose="020B0604020202020204" pitchFamily="50" charset="-128"/>
                <a:cs typeface="Times New Roman" panose="02020603050405020304" pitchFamily="18" charset="0"/>
                <a:sym typeface="Wingdings"/>
              </a:rPr>
              <a:t>　</a:t>
            </a:r>
            <a:r>
              <a:rPr lang="en-US" altLang="ja-JP"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Number of members: </a:t>
            </a:r>
            <a:r>
              <a:rPr lang="en-US" altLang="ja-JP"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1,612 </a:t>
            </a:r>
            <a:r>
              <a:rPr lang="en-US" altLang="ja-JP"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(as of December 31, 2018)</a:t>
            </a:r>
            <a:endPar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endParaRPr>
          </a:p>
          <a:p>
            <a:pPr lvl="1" defTabSz="900111">
              <a:lnSpc>
                <a:spcPct val="100000"/>
              </a:lnSpc>
              <a:spcBef>
                <a:spcPct val="0"/>
              </a:spcBef>
              <a:spcAft>
                <a:spcPct val="0"/>
              </a:spcAft>
              <a:buClr>
                <a:srgbClr val="000000">
                  <a:alpha val="100000"/>
                </a:srgbClr>
              </a:buClr>
              <a:buSzPct val="100000"/>
              <a:buFont typeface="Wingdings"/>
              <a:buChar char="Ø"/>
            </a:pPr>
            <a:r>
              <a:rPr lang="en-US" dirty="0">
                <a:latin typeface="Times New Roman" panose="02020603050405020304" pitchFamily="18" charset="0"/>
                <a:cs typeface="Times New Roman" panose="02020603050405020304" pitchFamily="18" charset="0"/>
              </a:rPr>
              <a:t>Regular Members (practicing in-house lawyers</a:t>
            </a:r>
            <a:r>
              <a:rPr lang="en-US" dirty="0" smtClean="0">
                <a:latin typeface="Times New Roman" panose="02020603050405020304" pitchFamily="18" charset="0"/>
                <a:cs typeface="Times New Roman" panose="02020603050405020304" pitchFamily="18" charset="0"/>
              </a:rPr>
              <a:t>): </a:t>
            </a:r>
            <a:r>
              <a:rPr lang="en-US" altLang="ja-JP"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1,285</a:t>
            </a:r>
            <a:endPar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endParaRPr>
          </a:p>
          <a:p>
            <a:pPr lvl="1" defTabSz="900111">
              <a:lnSpc>
                <a:spcPct val="100000"/>
              </a:lnSpc>
              <a:spcBef>
                <a:spcPct val="0"/>
              </a:spcBef>
              <a:spcAft>
                <a:spcPct val="0"/>
              </a:spcAft>
              <a:buClr>
                <a:srgbClr val="000000">
                  <a:alpha val="100000"/>
                </a:srgbClr>
              </a:buClr>
              <a:buSzPct val="100000"/>
              <a:buFont typeface="Wingdings"/>
              <a:buChar char="Ø"/>
            </a:pPr>
            <a:r>
              <a:rPr lang="en-US" dirty="0">
                <a:latin typeface="Times New Roman" panose="02020603050405020304" pitchFamily="18" charset="0"/>
                <a:cs typeface="Times New Roman" panose="02020603050405020304" pitchFamily="18" charset="0"/>
              </a:rPr>
              <a:t>Associate Members (members with previous experience as in-house lawyers</a:t>
            </a:r>
            <a:r>
              <a:rPr lang="en-US" dirty="0" smtClean="0">
                <a:latin typeface="Times New Roman" panose="02020603050405020304" pitchFamily="18" charset="0"/>
                <a:cs typeface="Times New Roman" panose="02020603050405020304" pitchFamily="18" charset="0"/>
              </a:rPr>
              <a:t>): </a:t>
            </a:r>
            <a:r>
              <a:rPr lang="en-US" altLang="ja-JP" b="0" i="0"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225</a:t>
            </a:r>
            <a:endPar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endParaRPr>
          </a:p>
          <a:p>
            <a:pPr lvl="1" defTabSz="900111">
              <a:lnSpc>
                <a:spcPct val="100000"/>
              </a:lnSpc>
              <a:spcBef>
                <a:spcPct val="0"/>
              </a:spcBef>
              <a:spcAft>
                <a:spcPct val="0"/>
              </a:spcAft>
              <a:buClr>
                <a:srgbClr val="000000">
                  <a:alpha val="100000"/>
                </a:srgbClr>
              </a:buClr>
              <a:buSzPct val="100000"/>
              <a:buFont typeface="Wingdings"/>
              <a:buChar char="Ø"/>
            </a:pPr>
            <a:r>
              <a:rPr lang="en-US" dirty="0">
                <a:latin typeface="Times New Roman" panose="02020603050405020304" pitchFamily="18" charset="0"/>
                <a:cs typeface="Times New Roman" panose="02020603050405020304" pitchFamily="18" charset="0"/>
              </a:rPr>
              <a:t>Non-registered Members (members who are not currently registered as lawyers</a:t>
            </a:r>
            <a:r>
              <a:rPr lang="en-US" dirty="0" smtClean="0">
                <a:latin typeface="Times New Roman" panose="02020603050405020304" pitchFamily="18" charset="0"/>
                <a:cs typeface="Times New Roman" panose="02020603050405020304" pitchFamily="18" charset="0"/>
              </a:rPr>
              <a:t>): </a:t>
            </a:r>
            <a:r>
              <a:rPr lang="en-US" altLang="ja-JP" spc="5" dirty="0" smtClean="0">
                <a:solidFill>
                  <a:srgbClr val="000000">
                    <a:alpha val="100000"/>
                  </a:srgbClr>
                </a:solidFill>
                <a:latin typeface="Times New Roman" panose="02020603050405020304" pitchFamily="18" charset="0"/>
                <a:ea typeface="+mj-ea"/>
                <a:cs typeface="Times New Roman" panose="02020603050405020304" pitchFamily="18" charset="0"/>
                <a:sym typeface="Wingdings"/>
              </a:rPr>
              <a:t>102</a:t>
            </a:r>
            <a:endParaRPr lang="ja-JP" altLang="en-US" b="0" i="0" spc="5" dirty="0">
              <a:solidFill>
                <a:srgbClr val="000000">
                  <a:alpha val="100000"/>
                </a:srgbClr>
              </a:solidFill>
              <a:latin typeface="Times New Roman" panose="02020603050405020304" pitchFamily="18" charset="0"/>
              <a:ea typeface="+mj-ea"/>
              <a:cs typeface="Times New Roman" panose="02020603050405020304" pitchFamily="18" charset="0"/>
              <a:sym typeface="Wingdings"/>
            </a:endParaRPr>
          </a:p>
        </p:txBody>
      </p:sp>
      <p:sp>
        <p:nvSpPr>
          <p:cNvPr id="10" name="スライド番号プレースホルダー 2"/>
          <p:cNvSpPr txBox="1">
            <a:spLocks/>
          </p:cNvSpPr>
          <p:nvPr/>
        </p:nvSpPr>
        <p:spPr>
          <a:xfrm>
            <a:off x="7236001" y="6214659"/>
            <a:ext cx="2310845" cy="505022"/>
          </a:xfrm>
          <a:prstGeom prst="rect">
            <a:avLst/>
          </a:prstGeom>
          <a:noFill/>
          <a:ln w="25400" cap="flat" cmpd="sng" algn="ctr">
            <a:noFill/>
            <a:prstDash val="solid"/>
            <a:round/>
          </a:ln>
        </p:spPr>
        <p:txBody>
          <a:bodyPr vert="horz" wrap="square" lIns="89994" tIns="46783" rIns="89994" bIns="46783" anchor="ctr">
            <a:noAutofit/>
          </a:bodyPr>
          <a:lstStyle>
            <a:defPPr>
              <a:defRPr lang="ko-K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D22CD3B-FDDF-4998-970C-76E6E0BEC65F}" type="slidenum">
              <a:rPr lang="ko-KR" altLang="en-US" smtClean="0">
                <a:latin typeface="Times New Roman" panose="02020603050405020304" pitchFamily="18" charset="0"/>
                <a:cs typeface="Times New Roman" panose="02020603050405020304" pitchFamily="18" charset="0"/>
              </a:rPr>
              <a:pPr/>
              <a:t>2</a:t>
            </a:fld>
            <a:endParaRPr lang="ko-KR" altLang="en-US" dirty="0">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341684" y="0"/>
            <a:ext cx="8912315" cy="955193"/>
          </a:xfrm>
        </p:spPr>
        <p:txBody>
          <a:bodyPr>
            <a:normAutofit/>
          </a:bodyPr>
          <a:lstStyle/>
          <a:p>
            <a:pPr lvl="0"/>
            <a:r>
              <a:rPr lang="en-US" altLang="ja-JP" sz="2800" dirty="0">
                <a:solidFill>
                  <a:srgbClr val="000000"/>
                </a:solidFill>
                <a:latin typeface="Times New Roman" panose="02020603050405020304" pitchFamily="18" charset="0"/>
                <a:ea typeface="游ゴシック"/>
                <a:cs typeface="Times New Roman" panose="02020603050405020304" pitchFamily="18" charset="0"/>
              </a:rPr>
              <a:t>Japan In-House Lawyers Association: Code of Conduct </a:t>
            </a:r>
            <a:endParaRPr lang="ja-JP" altLang="en-US" sz="2800" dirty="0">
              <a:latin typeface="Times New Roman" panose="02020603050405020304" pitchFamily="18" charset="0"/>
              <a:ea typeface="游ゴシック"/>
              <a:cs typeface="Times New Roman" panose="02020603050405020304" pitchFamily="18" charset="0"/>
            </a:endParaRPr>
          </a:p>
        </p:txBody>
      </p:sp>
      <p:sp>
        <p:nvSpPr>
          <p:cNvPr id="2" name="正方形/長方形 1"/>
          <p:cNvSpPr/>
          <p:nvPr/>
        </p:nvSpPr>
        <p:spPr>
          <a:xfrm>
            <a:off x="629792" y="1232756"/>
            <a:ext cx="8930132" cy="5016758"/>
          </a:xfrm>
          <a:prstGeom prst="rect">
            <a:avLst/>
          </a:prstGeom>
        </p:spPr>
        <p:txBody>
          <a:bodyPr wrap="square">
            <a:spAutoFit/>
          </a:bodyPr>
          <a:lstStyle/>
          <a:p>
            <a:pPr algn="r"/>
            <a:r>
              <a:rPr lang="ja-JP" altLang="en-US" sz="1400" dirty="0">
                <a:latin typeface="Times New Roman" panose="02020603050405020304" pitchFamily="18" charset="0"/>
                <a:ea typeface="游ゴシック"/>
                <a:cs typeface="Times New Roman" panose="02020603050405020304" pitchFamily="18" charset="0"/>
              </a:rPr>
              <a:t> </a:t>
            </a:r>
            <a:r>
              <a:rPr lang="en-US" altLang="ja-JP" sz="1600" dirty="0" smtClean="0">
                <a:solidFill>
                  <a:srgbClr val="000000"/>
                </a:solidFill>
                <a:latin typeface="Times New Roman" panose="02020603050405020304" pitchFamily="18" charset="0"/>
                <a:ea typeface="Segoe UI"/>
                <a:cs typeface="Times New Roman" panose="02020603050405020304" pitchFamily="18" charset="0"/>
              </a:rPr>
              <a:t>Enacted April 13, 2012</a:t>
            </a:r>
            <a:endParaRPr lang="ja-JP" altLang="en-US" sz="1600" dirty="0">
              <a:solidFill>
                <a:srgbClr val="000000"/>
              </a:solidFill>
              <a:latin typeface="Times New Roman" panose="02020603050405020304" pitchFamily="18" charset="0"/>
              <a:ea typeface="游ゴシック"/>
              <a:cs typeface="Times New Roman" panose="02020603050405020304" pitchFamily="18" charset="0"/>
            </a:endParaRPr>
          </a:p>
          <a:p>
            <a:endParaRPr lang="ja-JP" altLang="en-US" sz="1600" dirty="0">
              <a:latin typeface="Times New Roman" panose="02020603050405020304" pitchFamily="18" charset="0"/>
              <a:ea typeface="HGP教科書体"/>
              <a:cs typeface="Times New Roman" panose="02020603050405020304" pitchFamily="18" charset="0"/>
            </a:endParaRPr>
          </a:p>
          <a:p>
            <a:r>
              <a:rPr lang="ja-JP" altLang="en-US" sz="2400" dirty="0">
                <a:latin typeface="Times New Roman" panose="02020603050405020304" pitchFamily="18" charset="0"/>
                <a:cs typeface="Times New Roman" panose="02020603050405020304" pitchFamily="18" charset="0"/>
              </a:rPr>
              <a:t>　</a:t>
            </a:r>
            <a:r>
              <a:rPr lang="en-US" altLang="ja-JP" sz="2400" dirty="0">
                <a:solidFill>
                  <a:srgbClr val="000000"/>
                </a:solidFill>
                <a:latin typeface="Times New Roman" panose="02020603050405020304" pitchFamily="18" charset="0"/>
                <a:ea typeface="游ゴシック"/>
                <a:cs typeface="Times New Roman" panose="02020603050405020304" pitchFamily="18" charset="0"/>
              </a:rPr>
              <a:t> </a:t>
            </a:r>
            <a:r>
              <a:rPr lang="en-US" altLang="ja-JP" sz="2200" dirty="0">
                <a:solidFill>
                  <a:srgbClr val="000000"/>
                </a:solidFill>
                <a:latin typeface="Times New Roman" panose="02020603050405020304" pitchFamily="18" charset="0"/>
                <a:ea typeface="游ゴシック"/>
                <a:cs typeface="Times New Roman" panose="02020603050405020304" pitchFamily="18" charset="0"/>
              </a:rPr>
              <a:t>Japanese </a:t>
            </a:r>
            <a:r>
              <a:rPr lang="en-US" altLang="ja-JP" sz="2200" dirty="0" smtClean="0">
                <a:solidFill>
                  <a:srgbClr val="000000"/>
                </a:solidFill>
                <a:latin typeface="Times New Roman" panose="02020603050405020304" pitchFamily="18" charset="0"/>
                <a:ea typeface="游ゴシック"/>
                <a:cs typeface="Times New Roman" panose="02020603050405020304" pitchFamily="18" charset="0"/>
              </a:rPr>
              <a:t>lawyers (</a:t>
            </a:r>
            <a:r>
              <a:rPr lang="en-US" altLang="ja-JP" sz="2200" i="1" dirty="0" smtClean="0">
                <a:solidFill>
                  <a:srgbClr val="000000"/>
                </a:solidFill>
                <a:latin typeface="Times New Roman" panose="02020603050405020304" pitchFamily="18" charset="0"/>
                <a:ea typeface="游ゴシック"/>
                <a:cs typeface="Times New Roman" panose="02020603050405020304" pitchFamily="18" charset="0"/>
              </a:rPr>
              <a:t>Bengoshi</a:t>
            </a:r>
            <a:r>
              <a:rPr lang="en-US" altLang="ja-JP" sz="2200" dirty="0" smtClean="0">
                <a:solidFill>
                  <a:srgbClr val="000000"/>
                </a:solidFill>
                <a:latin typeface="Times New Roman" panose="02020603050405020304" pitchFamily="18" charset="0"/>
                <a:ea typeface="游ゴシック"/>
                <a:cs typeface="Times New Roman" panose="02020603050405020304" pitchFamily="18" charset="0"/>
              </a:rPr>
              <a:t>) </a:t>
            </a:r>
            <a:r>
              <a:rPr lang="en-US" altLang="ja-JP" sz="2200" dirty="0">
                <a:solidFill>
                  <a:srgbClr val="000000"/>
                </a:solidFill>
                <a:latin typeface="Times New Roman" panose="02020603050405020304" pitchFamily="18" charset="0"/>
                <a:ea typeface="游ゴシック"/>
                <a:cs typeface="Times New Roman" panose="02020603050405020304" pitchFamily="18" charset="0"/>
              </a:rPr>
              <a:t>are </a:t>
            </a:r>
            <a:r>
              <a:rPr lang="en-US" altLang="ja-JP" sz="2200" dirty="0">
                <a:solidFill>
                  <a:srgbClr val="FF0000"/>
                </a:solidFill>
                <a:latin typeface="Times New Roman" panose="02020603050405020304" pitchFamily="18" charset="0"/>
                <a:ea typeface="游ゴシック"/>
                <a:cs typeface="Times New Roman" panose="02020603050405020304" pitchFamily="18" charset="0"/>
              </a:rPr>
              <a:t>professionals</a:t>
            </a:r>
            <a:r>
              <a:rPr lang="en-US" altLang="ja-JP" sz="2200" dirty="0">
                <a:solidFill>
                  <a:srgbClr val="000000"/>
                </a:solidFill>
                <a:latin typeface="Times New Roman" panose="02020603050405020304" pitchFamily="18" charset="0"/>
                <a:ea typeface="游ゴシック"/>
                <a:cs typeface="Times New Roman" panose="02020603050405020304" pitchFamily="18" charset="0"/>
              </a:rPr>
              <a:t> who are required to have </a:t>
            </a:r>
            <a:r>
              <a:rPr lang="en-US" altLang="ja-JP" sz="2200" dirty="0" smtClean="0">
                <a:solidFill>
                  <a:srgbClr val="000000"/>
                </a:solidFill>
                <a:latin typeface="Times New Roman" panose="02020603050405020304" pitchFamily="18" charset="0"/>
                <a:ea typeface="游ゴシック"/>
                <a:cs typeface="Times New Roman" panose="02020603050405020304" pitchFamily="18" charset="0"/>
              </a:rPr>
              <a:t>(</a:t>
            </a:r>
            <a:r>
              <a:rPr lang="en-US" altLang="ja-JP" sz="2200" dirty="0" err="1" smtClean="0">
                <a:solidFill>
                  <a:srgbClr val="000000"/>
                </a:solidFill>
                <a:latin typeface="Times New Roman" panose="02020603050405020304" pitchFamily="18" charset="0"/>
                <a:ea typeface="游ゴシック"/>
                <a:cs typeface="Times New Roman" panose="02020603050405020304" pitchFamily="18" charset="0"/>
              </a:rPr>
              <a:t>i</a:t>
            </a:r>
            <a:r>
              <a:rPr lang="en-US" altLang="ja-JP" sz="2200" dirty="0" smtClean="0">
                <a:solidFill>
                  <a:srgbClr val="000000"/>
                </a:solidFill>
                <a:latin typeface="Times New Roman" panose="02020603050405020304" pitchFamily="18" charset="0"/>
                <a:ea typeface="游ゴシック"/>
                <a:cs typeface="Times New Roman" panose="02020603050405020304" pitchFamily="18" charset="0"/>
              </a:rPr>
              <a:t>) comprehensive </a:t>
            </a:r>
            <a:r>
              <a:rPr lang="en-US" altLang="ja-JP" sz="2200" dirty="0">
                <a:solidFill>
                  <a:srgbClr val="000000"/>
                </a:solidFill>
                <a:latin typeface="Times New Roman" panose="02020603050405020304" pitchFamily="18" charset="0"/>
                <a:ea typeface="游ゴシック"/>
                <a:cs typeface="Times New Roman" panose="02020603050405020304" pitchFamily="18" charset="0"/>
              </a:rPr>
              <a:t>and sophisticated legal expertise, developed through diligent study of legal practice and practical experience, and </a:t>
            </a:r>
            <a:r>
              <a:rPr lang="en-US" altLang="ja-JP" sz="2200" dirty="0" smtClean="0">
                <a:solidFill>
                  <a:srgbClr val="000000"/>
                </a:solidFill>
                <a:latin typeface="Times New Roman" panose="02020603050405020304" pitchFamily="18" charset="0"/>
                <a:ea typeface="游ゴシック"/>
                <a:cs typeface="Times New Roman" panose="02020603050405020304" pitchFamily="18" charset="0"/>
              </a:rPr>
              <a:t>(ii) professional </a:t>
            </a:r>
            <a:r>
              <a:rPr lang="en-US" altLang="ja-JP" sz="2200" dirty="0">
                <a:solidFill>
                  <a:srgbClr val="000000"/>
                </a:solidFill>
                <a:latin typeface="Times New Roman" panose="02020603050405020304" pitchFamily="18" charset="0"/>
                <a:ea typeface="游ゴシック"/>
                <a:cs typeface="Times New Roman" panose="02020603050405020304" pitchFamily="18" charset="0"/>
              </a:rPr>
              <a:t>ethics based on the principles such as the </a:t>
            </a:r>
            <a:r>
              <a:rPr lang="en-US" altLang="ja-JP" sz="2200" dirty="0" smtClean="0">
                <a:latin typeface="Times New Roman" panose="02020603050405020304" pitchFamily="18" charset="0"/>
                <a:cs typeface="Times New Roman" panose="02020603050405020304" pitchFamily="18" charset="0"/>
              </a:rPr>
              <a:t>Attorney Act (</a:t>
            </a:r>
            <a:r>
              <a:rPr lang="en-US" altLang="ja-JP" sz="2200" i="1" dirty="0" err="1" smtClean="0">
                <a:latin typeface="Times New Roman" panose="02020603050405020304" pitchFamily="18" charset="0"/>
                <a:cs typeface="Times New Roman" panose="02020603050405020304" pitchFamily="18" charset="0"/>
              </a:rPr>
              <a:t>Bengoshi</a:t>
            </a:r>
            <a:r>
              <a:rPr lang="en-US" altLang="ja-JP" sz="2200" i="1" dirty="0" smtClean="0">
                <a:latin typeface="Times New Roman" panose="02020603050405020304" pitchFamily="18" charset="0"/>
                <a:cs typeface="Times New Roman" panose="02020603050405020304" pitchFamily="18" charset="0"/>
              </a:rPr>
              <a:t> </a:t>
            </a:r>
            <a:r>
              <a:rPr lang="en-US" altLang="ja-JP" sz="2200" i="1" dirty="0" err="1" smtClean="0">
                <a:latin typeface="Times New Roman" panose="02020603050405020304" pitchFamily="18" charset="0"/>
                <a:cs typeface="Times New Roman" panose="02020603050405020304" pitchFamily="18" charset="0"/>
              </a:rPr>
              <a:t>hou</a:t>
            </a:r>
            <a:r>
              <a:rPr lang="en-US" altLang="ja-JP" sz="2200" dirty="0" smtClean="0">
                <a:latin typeface="Times New Roman" panose="02020603050405020304" pitchFamily="18" charset="0"/>
                <a:cs typeface="Times New Roman" panose="02020603050405020304" pitchFamily="18" charset="0"/>
              </a:rPr>
              <a:t>)</a:t>
            </a:r>
            <a:r>
              <a:rPr lang="en-US" altLang="ja-JP" sz="2200" dirty="0" smtClean="0">
                <a:solidFill>
                  <a:srgbClr val="000000"/>
                </a:solidFill>
                <a:latin typeface="Times New Roman" panose="02020603050405020304" pitchFamily="18" charset="0"/>
                <a:ea typeface="游ゴシック"/>
                <a:cs typeface="Times New Roman" panose="02020603050405020304" pitchFamily="18" charset="0"/>
              </a:rPr>
              <a:t> </a:t>
            </a:r>
            <a:r>
              <a:rPr lang="en-US" altLang="ja-JP" sz="2200" dirty="0">
                <a:solidFill>
                  <a:srgbClr val="000000"/>
                </a:solidFill>
                <a:latin typeface="Times New Roman" panose="02020603050405020304" pitchFamily="18" charset="0"/>
                <a:ea typeface="游ゴシック"/>
                <a:cs typeface="Times New Roman" panose="02020603050405020304" pitchFamily="18" charset="0"/>
              </a:rPr>
              <a:t>and the Basic Rules on the Duties of Lawyers of the Japan Federation of Bar </a:t>
            </a:r>
            <a:r>
              <a:rPr lang="en-US" altLang="ja-JP" sz="2200" dirty="0" smtClean="0">
                <a:solidFill>
                  <a:srgbClr val="000000"/>
                </a:solidFill>
                <a:latin typeface="Times New Roman" panose="02020603050405020304" pitchFamily="18" charset="0"/>
                <a:ea typeface="游ゴシック"/>
                <a:cs typeface="Times New Roman" panose="02020603050405020304" pitchFamily="18" charset="0"/>
              </a:rPr>
              <a:t>Associations (</a:t>
            </a:r>
            <a:r>
              <a:rPr lang="en-US" altLang="ja-JP" sz="2200" i="1" dirty="0" err="1" smtClean="0">
                <a:solidFill>
                  <a:srgbClr val="000000"/>
                </a:solidFill>
                <a:latin typeface="Times New Roman" panose="02020603050405020304" pitchFamily="18" charset="0"/>
                <a:ea typeface="游ゴシック"/>
                <a:cs typeface="Times New Roman" panose="02020603050405020304" pitchFamily="18" charset="0"/>
              </a:rPr>
              <a:t>Bengoshi</a:t>
            </a:r>
            <a:r>
              <a:rPr lang="en-US" altLang="ja-JP" sz="2200" i="1" dirty="0" smtClean="0">
                <a:solidFill>
                  <a:srgbClr val="000000"/>
                </a:solidFill>
                <a:latin typeface="Times New Roman" panose="02020603050405020304" pitchFamily="18" charset="0"/>
                <a:ea typeface="游ゴシック"/>
                <a:cs typeface="Times New Roman" panose="02020603050405020304" pitchFamily="18" charset="0"/>
              </a:rPr>
              <a:t> </a:t>
            </a:r>
            <a:r>
              <a:rPr lang="en-US" altLang="ja-JP" sz="2200" i="1" dirty="0" err="1" smtClean="0">
                <a:solidFill>
                  <a:srgbClr val="000000"/>
                </a:solidFill>
                <a:latin typeface="Times New Roman" panose="02020603050405020304" pitchFamily="18" charset="0"/>
                <a:ea typeface="游ゴシック"/>
                <a:cs typeface="Times New Roman" panose="02020603050405020304" pitchFamily="18" charset="0"/>
              </a:rPr>
              <a:t>shokumu</a:t>
            </a:r>
            <a:r>
              <a:rPr lang="en-US" altLang="ja-JP" sz="2200" i="1" dirty="0" smtClean="0">
                <a:solidFill>
                  <a:srgbClr val="000000"/>
                </a:solidFill>
                <a:latin typeface="Times New Roman" panose="02020603050405020304" pitchFamily="18" charset="0"/>
                <a:ea typeface="游ゴシック"/>
                <a:cs typeface="Times New Roman" panose="02020603050405020304" pitchFamily="18" charset="0"/>
              </a:rPr>
              <a:t> </a:t>
            </a:r>
            <a:r>
              <a:rPr lang="en-US" altLang="ja-JP" sz="2200" i="1" dirty="0" err="1" smtClean="0">
                <a:solidFill>
                  <a:srgbClr val="000000"/>
                </a:solidFill>
                <a:latin typeface="Times New Roman" panose="02020603050405020304" pitchFamily="18" charset="0"/>
                <a:ea typeface="游ゴシック"/>
                <a:cs typeface="Times New Roman" panose="02020603050405020304" pitchFamily="18" charset="0"/>
              </a:rPr>
              <a:t>kihon</a:t>
            </a:r>
            <a:r>
              <a:rPr lang="en-US" altLang="ja-JP" sz="2200" i="1" dirty="0" smtClean="0">
                <a:solidFill>
                  <a:srgbClr val="000000"/>
                </a:solidFill>
                <a:latin typeface="Times New Roman" panose="02020603050405020304" pitchFamily="18" charset="0"/>
                <a:ea typeface="游ゴシック"/>
                <a:cs typeface="Times New Roman" panose="02020603050405020304" pitchFamily="18" charset="0"/>
              </a:rPr>
              <a:t> </a:t>
            </a:r>
            <a:r>
              <a:rPr lang="en-US" altLang="ja-JP" sz="2200" i="1" dirty="0" err="1" smtClean="0">
                <a:solidFill>
                  <a:srgbClr val="000000"/>
                </a:solidFill>
                <a:latin typeface="Times New Roman" panose="02020603050405020304" pitchFamily="18" charset="0"/>
                <a:ea typeface="游ゴシック"/>
                <a:cs typeface="Times New Roman" panose="02020603050405020304" pitchFamily="18" charset="0"/>
              </a:rPr>
              <a:t>kitei</a:t>
            </a:r>
            <a:r>
              <a:rPr lang="en-US" altLang="ja-JP" sz="2200" dirty="0" smtClean="0">
                <a:solidFill>
                  <a:srgbClr val="000000"/>
                </a:solidFill>
                <a:latin typeface="Times New Roman" panose="02020603050405020304" pitchFamily="18" charset="0"/>
                <a:ea typeface="游ゴシック"/>
                <a:cs typeface="Times New Roman" panose="02020603050405020304" pitchFamily="18" charset="0"/>
              </a:rPr>
              <a:t>). </a:t>
            </a:r>
            <a:r>
              <a:rPr lang="en-US" altLang="ja-JP" sz="2200" dirty="0">
                <a:solidFill>
                  <a:srgbClr val="000000"/>
                </a:solidFill>
                <a:latin typeface="Times New Roman" panose="02020603050405020304" pitchFamily="18" charset="0"/>
                <a:ea typeface="游ゴシック"/>
                <a:cs typeface="Times New Roman" panose="02020603050405020304" pitchFamily="18" charset="0"/>
              </a:rPr>
              <a:t>Japanese in-house lawyers are also expected to perform their duties as a </a:t>
            </a:r>
            <a:r>
              <a:rPr lang="en-US" altLang="ja-JP" sz="2200" dirty="0">
                <a:solidFill>
                  <a:srgbClr val="FF0000"/>
                </a:solidFill>
                <a:latin typeface="Times New Roman" panose="02020603050405020304" pitchFamily="18" charset="0"/>
                <a:ea typeface="游ゴシック"/>
                <a:cs typeface="Times New Roman" panose="02020603050405020304" pitchFamily="18" charset="0"/>
              </a:rPr>
              <a:t>member of an organization</a:t>
            </a:r>
            <a:r>
              <a:rPr lang="en-US" altLang="ja-JP" sz="2200" dirty="0">
                <a:solidFill>
                  <a:srgbClr val="000000"/>
                </a:solidFill>
                <a:latin typeface="Times New Roman" panose="02020603050405020304" pitchFamily="18" charset="0"/>
                <a:ea typeface="游ゴシック"/>
                <a:cs typeface="Times New Roman" panose="02020603050405020304" pitchFamily="18" charset="0"/>
              </a:rPr>
              <a:t>, having an in-depth understanding of its business activities and demonstrating good communication skills combined with respect and empathy for their co-workers. A Japanese in-house lawyer is meant to use these special qualities to facilitate appropriate and harmonious execution of the organization’s business operations and contribute to enhancement of its corporate value, and to ensure that the rule of law prevails.</a:t>
            </a:r>
            <a:endParaRPr lang="en-US" altLang="ja-JP" sz="2200" dirty="0">
              <a:latin typeface="Times New Roman" panose="02020603050405020304" pitchFamily="18" charset="0"/>
              <a:ea typeface="游ゴシック"/>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pPr lvl="0"/>
            <a:fld id="{AD22CD3B-FDDF-4998-970C-76E6E0BEC65F}" type="slidenum">
              <a:rPr lang="ko-KR" altLang="en-US" smtClean="0">
                <a:latin typeface="Times New Roman" panose="02020603050405020304" pitchFamily="18" charset="0"/>
                <a:cs typeface="Times New Roman" panose="02020603050405020304" pitchFamily="18" charset="0"/>
              </a:rPr>
              <a:pPr lvl="0"/>
              <a:t>3</a:t>
            </a:fld>
            <a:endParaRPr lang="ko-KR" altLang="en-US">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752" y="187785"/>
            <a:ext cx="8912315" cy="633423"/>
          </a:xfrm>
        </p:spPr>
        <p:txBody>
          <a:bodyPr>
            <a:normAutofit/>
          </a:bodyPr>
          <a:lstStyle/>
          <a:p>
            <a:pPr lvl="0"/>
            <a:r>
              <a:rPr lang="en-US" altLang="ja-JP" sz="2800" dirty="0">
                <a:solidFill>
                  <a:srgbClr val="000000"/>
                </a:solidFill>
                <a:latin typeface="Times New Roman" panose="02020603050405020304" pitchFamily="18" charset="0"/>
                <a:ea typeface="游ゴシック"/>
                <a:cs typeface="Times New Roman" panose="02020603050405020304" pitchFamily="18" charset="0"/>
              </a:rPr>
              <a:t>Japan In-House Lawyers Association: Code of </a:t>
            </a:r>
            <a:r>
              <a:rPr lang="en-US" altLang="ja-JP" sz="2800" dirty="0" smtClean="0">
                <a:solidFill>
                  <a:srgbClr val="000000"/>
                </a:solidFill>
                <a:latin typeface="Times New Roman" panose="02020603050405020304" pitchFamily="18" charset="0"/>
                <a:ea typeface="游ゴシック"/>
                <a:cs typeface="Times New Roman" panose="02020603050405020304" pitchFamily="18" charset="0"/>
              </a:rPr>
              <a:t>Conduct</a:t>
            </a:r>
            <a:endParaRPr lang="en-US" sz="2800" dirty="0">
              <a:latin typeface="Times New Roman" panose="02020603050405020304" pitchFamily="18" charset="0"/>
              <a:ea typeface="游ゴシック"/>
              <a:cs typeface="Times New Roman" panose="02020603050405020304" pitchFamily="18" charset="0"/>
            </a:endParaRPr>
          </a:p>
        </p:txBody>
      </p:sp>
      <p:sp>
        <p:nvSpPr>
          <p:cNvPr id="3" name="Content Placeholder 2"/>
          <p:cNvSpPr>
            <a:spLocks noGrp="1"/>
          </p:cNvSpPr>
          <p:nvPr>
            <p:ph sz="quarter" idx="1"/>
          </p:nvPr>
        </p:nvSpPr>
        <p:spPr>
          <a:xfrm>
            <a:off x="341684" y="1412243"/>
            <a:ext cx="8921959" cy="4537701"/>
          </a:xfrm>
        </p:spPr>
        <p:txBody>
          <a:bodyPr>
            <a:normAutofit fontScale="92500" lnSpcReduction="10000"/>
          </a:bodyPr>
          <a:lstStyle/>
          <a:p>
            <a:pPr marL="0" indent="0">
              <a:buNone/>
            </a:pPr>
            <a:r>
              <a:rPr lang="ja-JP" altLang="en-US" dirty="0">
                <a:latin typeface="Times New Roman" panose="02020603050405020304" pitchFamily="18" charset="0"/>
                <a:cs typeface="Times New Roman" panose="02020603050405020304" pitchFamily="18" charset="0"/>
              </a:rPr>
              <a:t>　</a:t>
            </a:r>
            <a:r>
              <a:rPr lang="en-US" altLang="ja-JP" dirty="0" smtClean="0">
                <a:solidFill>
                  <a:srgbClr val="000000"/>
                </a:solidFill>
                <a:latin typeface="Times New Roman" panose="02020603050405020304" pitchFamily="18" charset="0"/>
                <a:ea typeface="游ゴシック"/>
                <a:cs typeface="Times New Roman" panose="02020603050405020304" pitchFamily="18" charset="0"/>
              </a:rPr>
              <a:t>The Japan In-House Lawyers Association is a body whose main purpose is to engage in the following activities based on the assumptions outlined </a:t>
            </a:r>
            <a:r>
              <a:rPr lang="en-US" altLang="ja-JP" dirty="0">
                <a:solidFill>
                  <a:srgbClr val="000000"/>
                </a:solidFill>
                <a:latin typeface="Times New Roman" panose="02020603050405020304" pitchFamily="18" charset="0"/>
                <a:ea typeface="游ゴシック"/>
                <a:cs typeface="Times New Roman" panose="02020603050405020304" pitchFamily="18" charset="0"/>
              </a:rPr>
              <a:t>o</a:t>
            </a:r>
            <a:r>
              <a:rPr lang="en-US" altLang="ja-JP" dirty="0" smtClean="0">
                <a:solidFill>
                  <a:srgbClr val="000000"/>
                </a:solidFill>
                <a:latin typeface="Times New Roman" panose="02020603050405020304" pitchFamily="18" charset="0"/>
                <a:ea typeface="游ゴシック"/>
                <a:cs typeface="Times New Roman" panose="02020603050405020304" pitchFamily="18" charset="0"/>
              </a:rPr>
              <a:t>n the previous slide. </a:t>
            </a:r>
            <a:endParaRPr lang="ja-JP" altLang="en-US" dirty="0">
              <a:solidFill>
                <a:srgbClr val="000000"/>
              </a:solidFill>
              <a:latin typeface="Times New Roman" panose="02020603050405020304" pitchFamily="18" charset="0"/>
              <a:ea typeface="游ゴシック"/>
              <a:cs typeface="Times New Roman" panose="02020603050405020304" pitchFamily="18" charset="0"/>
            </a:endParaRPr>
          </a:p>
          <a:p>
            <a:pPr lvl="0"/>
            <a:r>
              <a:rPr lang="en-US" altLang="ja-JP" dirty="0" smtClean="0">
                <a:solidFill>
                  <a:srgbClr val="000000"/>
                </a:solidFill>
                <a:latin typeface="Times New Roman" panose="02020603050405020304" pitchFamily="18" charset="0"/>
                <a:ea typeface="游ゴシック"/>
                <a:cs typeface="Times New Roman" panose="02020603050405020304" pitchFamily="18" charset="0"/>
              </a:rPr>
              <a:t>Deepen understanding and enhance perception of Japanese in-house lawyers by the public and seek to broaden the scope of their activities by researching issues relating to in-house lawyers, proposing policies if necessary, and presenting them to the relevant institutions.</a:t>
            </a:r>
            <a:endParaRPr lang="ja-JP" altLang="en-US" dirty="0">
              <a:solidFill>
                <a:srgbClr val="000000"/>
              </a:solidFill>
              <a:latin typeface="Times New Roman" panose="02020603050405020304" pitchFamily="18" charset="0"/>
              <a:ea typeface="游ゴシック"/>
              <a:cs typeface="Times New Roman" panose="02020603050405020304" pitchFamily="18" charset="0"/>
            </a:endParaRPr>
          </a:p>
          <a:p>
            <a:pPr lvl="0"/>
            <a:r>
              <a:rPr lang="en-US" altLang="ja-JP" dirty="0" smtClean="0">
                <a:solidFill>
                  <a:srgbClr val="000000"/>
                </a:solidFill>
                <a:latin typeface="Times New Roman" panose="02020603050405020304" pitchFamily="18" charset="0"/>
                <a:ea typeface="游ゴシック"/>
                <a:cs typeface="Times New Roman" panose="02020603050405020304" pitchFamily="18" charset="0"/>
              </a:rPr>
              <a:t>Assist Japanese in-house lawyers to enhance their skills and to develop insight by offering opportunities to attend in study groups and seminars, and publish books and articles.</a:t>
            </a:r>
            <a:endParaRPr lang="ja-JP" altLang="en-US" dirty="0">
              <a:solidFill>
                <a:srgbClr val="000000"/>
              </a:solidFill>
              <a:latin typeface="Times New Roman" panose="02020603050405020304" pitchFamily="18" charset="0"/>
              <a:ea typeface="游ゴシック"/>
              <a:cs typeface="Times New Roman" panose="02020603050405020304" pitchFamily="18" charset="0"/>
            </a:endParaRPr>
          </a:p>
          <a:p>
            <a:pPr lvl="0"/>
            <a:r>
              <a:rPr lang="en-US" altLang="ja-JP" dirty="0" smtClean="0">
                <a:solidFill>
                  <a:srgbClr val="000000"/>
                </a:solidFill>
                <a:latin typeface="Times New Roman" panose="02020603050405020304" pitchFamily="18" charset="0"/>
                <a:ea typeface="游ゴシック"/>
                <a:cs typeface="Times New Roman" panose="02020603050405020304" pitchFamily="18" charset="0"/>
              </a:rPr>
              <a:t>Encourage Japanese in-house lawyers to share knowledge, experience and information with each other through networking and offering them the opportunity to get to know each other.</a:t>
            </a:r>
            <a:endParaRPr lang="en-US" dirty="0">
              <a:latin typeface="Times New Roman" panose="02020603050405020304" pitchFamily="18" charset="0"/>
              <a:ea typeface="游ゴシック"/>
              <a:cs typeface="Times New Roman" panose="02020603050405020304" pitchFamily="18" charset="0"/>
            </a:endParaRPr>
          </a:p>
        </p:txBody>
      </p:sp>
      <p:sp>
        <p:nvSpPr>
          <p:cNvPr id="4" name="スライド番号プレースホルダー 3"/>
          <p:cNvSpPr>
            <a:spLocks noGrp="1"/>
          </p:cNvSpPr>
          <p:nvPr>
            <p:ph type="sldNum" sz="quarter" idx="12"/>
          </p:nvPr>
        </p:nvSpPr>
        <p:spPr/>
        <p:txBody>
          <a:bodyPr/>
          <a:lstStyle/>
          <a:p>
            <a:pPr marL="0" lvl="0" indent="0" algn="r" defTabSz="900111">
              <a:lnSpc>
                <a:spcPct val="100000"/>
              </a:lnSpc>
              <a:spcBef>
                <a:spcPct val="0"/>
              </a:spcBef>
              <a:spcAft>
                <a:spcPct val="0"/>
              </a:spcAft>
              <a:buClr>
                <a:srgbClr val="000000">
                  <a:alpha val="100000"/>
                </a:srgbClr>
              </a:buClr>
              <a:buSzPct val="100000"/>
              <a:buNone/>
            </a:pPr>
            <a:fld id="{3F01DB34-DAB2-451D-8160-1F7048C33B57}" type="slidenum">
              <a:rPr lang="ja-JP" altLang="en-US" sz="1200" b="0" i="0" spc="5" smtClean="0">
                <a:solidFill>
                  <a:srgbClr val="898989">
                    <a:alpha val="100000"/>
                  </a:srgbClr>
                </a:solidFill>
                <a:latin typeface="Times New Roman" panose="02020603050405020304" pitchFamily="18" charset="0"/>
                <a:ea typeface="ＭＳ Ｐゴシック"/>
                <a:cs typeface="Times New Roman" panose="02020603050405020304" pitchFamily="18" charset="0"/>
                <a:sym typeface="Wingdings"/>
              </a:rPr>
              <a:pPr marL="0" lvl="0" indent="0" algn="r" defTabSz="900111">
                <a:lnSpc>
                  <a:spcPct val="100000"/>
                </a:lnSpc>
                <a:spcBef>
                  <a:spcPct val="0"/>
                </a:spcBef>
                <a:spcAft>
                  <a:spcPct val="0"/>
                </a:spcAft>
                <a:buClr>
                  <a:srgbClr val="000000">
                    <a:alpha val="100000"/>
                  </a:srgbClr>
                </a:buClr>
                <a:buSzPct val="100000"/>
                <a:buNone/>
              </a:pPr>
              <a:t>4</a:t>
            </a:fld>
            <a:r>
              <a:rPr lang="ja-JP" altLang="en-US" sz="1200" b="0" i="0" spc="5" dirty="0">
                <a:solidFill>
                  <a:srgbClr val="898989">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2"/>
          <p:cNvSpPr txBox="1"/>
          <p:nvPr/>
        </p:nvSpPr>
        <p:spPr>
          <a:xfrm>
            <a:off x="495535" y="1412228"/>
            <a:ext cx="8911500" cy="4524828"/>
          </a:xfrm>
          <a:prstGeom prst="rect">
            <a:avLst/>
          </a:prstGeom>
          <a:noFill/>
          <a:ln w="25400" cap="flat" cmpd="sng" algn="ctr">
            <a:noFill/>
            <a:prstDash val="solid"/>
            <a:round/>
          </a:ln>
        </p:spPr>
        <p:txBody>
          <a:bodyPr vert="horz" wrap="square" lIns="91446" tIns="45723" rIns="91446" bIns="45723" anchor="t">
            <a:noAutofit/>
          </a:bodyPr>
          <a:lstStyle/>
          <a:p>
            <a:pPr marL="0" lvl="0" indent="0" algn="l" defTabSz="900111">
              <a:lnSpc>
                <a:spcPct val="110000"/>
              </a:lnSpc>
              <a:spcBef>
                <a:spcPct val="0"/>
              </a:spcBef>
              <a:spcAft>
                <a:spcPct val="0"/>
              </a:spcAft>
              <a:buClr>
                <a:schemeClr val="tx1"/>
              </a:buClr>
              <a:buSzPct val="100000"/>
            </a:pPr>
            <a:endParaRPr lang="ja-JP" altLang="en-US" sz="2000" b="0" i="0" spc="5" dirty="0">
              <a:solidFill>
                <a:schemeClr val="tx1"/>
              </a:solidFill>
              <a:latin typeface="Times New Roman" panose="02020603050405020304" pitchFamily="18" charset="0"/>
              <a:ea typeface="游ゴシック"/>
              <a:cs typeface="Times New Roman" panose="02020603050405020304" pitchFamily="18" charset="0"/>
              <a:sym typeface="ＭＳ Ｐゴシック"/>
            </a:endParaRPr>
          </a:p>
        </p:txBody>
      </p:sp>
      <p:cxnSp>
        <p:nvCxnSpPr>
          <p:cNvPr id="4" name="直線型コネクタ 3"/>
          <p:cNvCxnSpPr/>
          <p:nvPr/>
        </p:nvCxnSpPr>
        <p:spPr>
          <a:xfrm rot="21600000" flipH="1">
            <a:off x="77834" y="1268950"/>
            <a:ext cx="9240255" cy="0"/>
          </a:xfrm>
          <a:prstGeom prst="line">
            <a:avLst/>
          </a:prstGeom>
          <a:ln w="31931" cap="rnd" cmpd="sng" algn="ctr">
            <a:solidFill>
              <a:srgbClr val="254771"/>
            </a:solidFill>
            <a:prstDash val="solid"/>
            <a:round/>
          </a:ln>
        </p:spPr>
      </p:cxnSp>
      <p:sp>
        <p:nvSpPr>
          <p:cNvPr id="5" name="内容プレースホルダー 2"/>
          <p:cNvSpPr>
            <a:spLocks noGrp="1"/>
          </p:cNvSpPr>
          <p:nvPr>
            <p:ph sz="quarter" idx="1"/>
          </p:nvPr>
        </p:nvSpPr>
        <p:spPr>
          <a:xfrm>
            <a:off x="1098984" y="5517232"/>
            <a:ext cx="7994997" cy="467482"/>
          </a:xfrm>
          <a:noFill/>
          <a:ln w="25400" cap="flat" cmpd="sng" algn="ctr">
            <a:noFill/>
            <a:prstDash val="solid"/>
            <a:round/>
          </a:ln>
        </p:spPr>
        <p:txBody>
          <a:bodyPr vert="horz" wrap="none" lIns="89994" tIns="46783" rIns="89994" bIns="46783" anchor="t">
            <a:noAutofit/>
          </a:bodyPr>
          <a:lstStyle/>
          <a:p>
            <a:pPr marL="0" lvl="0" indent="0" defTabSz="900111">
              <a:spcBef>
                <a:spcPct val="0"/>
              </a:spcBef>
              <a:spcAft>
                <a:spcPct val="0"/>
              </a:spcAft>
              <a:buClr>
                <a:srgbClr val="000000">
                  <a:alpha val="100000"/>
                </a:srgbClr>
              </a:buClr>
              <a:buSzPct val="100000"/>
              <a:buNone/>
            </a:pPr>
            <a:r>
              <a:rPr lang="en-US" altLang="ja-JP" sz="1200" spc="5" dirty="0" smtClean="0">
                <a:latin typeface="Times New Roman" panose="02020603050405020304" pitchFamily="18" charset="0"/>
                <a:ea typeface="游ゴシック"/>
                <a:cs typeface="Times New Roman" panose="02020603050405020304" pitchFamily="18" charset="0"/>
                <a:sym typeface="Wingdings"/>
              </a:rPr>
              <a:t>* Number of lawyers registered with each bar association is based on </a:t>
            </a:r>
            <a:r>
              <a:rPr lang="en-US" altLang="ja-JP" sz="1200" spc="5" dirty="0">
                <a:latin typeface="Times New Roman" panose="02020603050405020304" pitchFamily="18" charset="0"/>
                <a:ea typeface="游ゴシック"/>
                <a:cs typeface="Times New Roman" panose="02020603050405020304" pitchFamily="18" charset="0"/>
                <a:sym typeface="Wingdings"/>
              </a:rPr>
              <a:t>the Japan Federation of Bar Associations roll </a:t>
            </a:r>
            <a:r>
              <a:rPr lang="en-US" altLang="ja-JP" sz="1200" spc="5" dirty="0" smtClean="0">
                <a:latin typeface="Times New Roman" panose="02020603050405020304" pitchFamily="18" charset="0"/>
                <a:ea typeface="游ゴシック"/>
                <a:cs typeface="Times New Roman" panose="02020603050405020304" pitchFamily="18" charset="0"/>
                <a:sym typeface="Wingdings"/>
              </a:rPr>
              <a:t>of </a:t>
            </a:r>
          </a:p>
          <a:p>
            <a:pPr marL="0" lvl="0" indent="0" defTabSz="900111">
              <a:spcBef>
                <a:spcPct val="0"/>
              </a:spcBef>
              <a:spcAft>
                <a:spcPct val="0"/>
              </a:spcAft>
              <a:buClr>
                <a:srgbClr val="000000">
                  <a:alpha val="100000"/>
                </a:srgbClr>
              </a:buClr>
              <a:buSzPct val="100000"/>
              <a:buNone/>
            </a:pPr>
            <a:r>
              <a:rPr lang="en-US" altLang="ja-JP" sz="1200" spc="5" dirty="0" smtClean="0">
                <a:latin typeface="Times New Roman" panose="02020603050405020304" pitchFamily="18" charset="0"/>
                <a:ea typeface="游ゴシック"/>
                <a:cs typeface="Times New Roman" panose="02020603050405020304" pitchFamily="18" charset="0"/>
                <a:sym typeface="Wingdings"/>
              </a:rPr>
              <a:t>lawyers as of January 1, 2019 (excluding </a:t>
            </a:r>
            <a:r>
              <a:rPr lang="en-US" altLang="ja-JP" sz="1200" spc="5" dirty="0" smtClean="0">
                <a:solidFill>
                  <a:srgbClr val="000000"/>
                </a:solidFill>
                <a:latin typeface="Times New Roman" panose="02020603050405020304" pitchFamily="18" charset="0"/>
                <a:ea typeface="游ゴシック"/>
                <a:cs typeface="Times New Roman" panose="02020603050405020304" pitchFamily="18" charset="0"/>
                <a:sym typeface="Wingdings"/>
              </a:rPr>
              <a:t>registered foreign lawyers)</a:t>
            </a:r>
          </a:p>
        </p:txBody>
      </p:sp>
      <p:graphicFrame>
        <p:nvGraphicFramePr>
          <p:cNvPr id="6" name="表 5"/>
          <p:cNvGraphicFramePr/>
          <p:nvPr>
            <p:extLst>
              <p:ext uri="{D42A27DB-BD31-4B8C-83A1-F6EECF244321}">
                <p14:modId xmlns:p14="http://schemas.microsoft.com/office/powerpoint/2010/main" val="3536333847"/>
              </p:ext>
            </p:extLst>
          </p:nvPr>
        </p:nvGraphicFramePr>
        <p:xfrm>
          <a:off x="4799581" y="3343146"/>
          <a:ext cx="303351" cy="367455"/>
        </p:xfrm>
        <a:graphic>
          <a:graphicData uri="http://schemas.openxmlformats.org/drawingml/2006/table">
            <a:tbl>
              <a:tblPr firstRow="1" bandRow="1"/>
              <a:tblGrid>
                <a:gridCol w="303351">
                  <a:extLst>
                    <a:ext uri="{9D8B030D-6E8A-4147-A177-3AD203B41FA5}">
                      <a16:colId xmlns:a16="http://schemas.microsoft.com/office/drawing/2014/main" val="20000"/>
                    </a:ext>
                  </a:extLst>
                </a:gridCol>
              </a:tblGrid>
              <a:tr h="367455">
                <a:tc>
                  <a:txBody>
                    <a:bodyPr/>
                    <a:lstStyle/>
                    <a:p>
                      <a:pPr marL="0" lvl="0" indent="0" algn="l" defTabSz="900111">
                        <a:lnSpc>
                          <a:spcPct val="100000"/>
                        </a:lnSpc>
                        <a:spcBef>
                          <a:spcPct val="0"/>
                        </a:spcBef>
                        <a:spcAft>
                          <a:spcPct val="0"/>
                        </a:spcAft>
                        <a:buClr>
                          <a:srgbClr val="000000">
                            <a:alpha val="100000"/>
                          </a:srgbClr>
                        </a:buClr>
                        <a:buSzPct val="100000"/>
                        <a:buNone/>
                      </a:pPr>
                      <a:endParaRPr lang="ja-JP" altLang="ja-JP" b="0" i="0" spc="5" dirty="0">
                        <a:solidFill>
                          <a:schemeClr val="tx1"/>
                        </a:solidFill>
                        <a:latin typeface="Arial"/>
                        <a:ea typeface="ＭＳ Ｐゴシック"/>
                        <a:sym typeface="Wingdings"/>
                      </a:endParaRPr>
                    </a:p>
                  </a:txBody>
                  <a:tcPr marL="99274" marR="99274" marT="45617" marB="45617" anchor="ctr">
                    <a:lnL>
                      <a:noFill/>
                    </a:lnL>
                    <a:lnR>
                      <a:noFill/>
                    </a:lnR>
                    <a:lnT>
                      <a:noFill/>
                    </a:lnT>
                    <a:lnB>
                      <a:noFill/>
                    </a:lnB>
                    <a:noFill/>
                  </a:tcPr>
                </a:tc>
                <a:extLst>
                  <a:ext uri="{0D108BD9-81ED-4DB2-BD59-A6C34878D82A}">
                    <a16:rowId xmlns:a16="http://schemas.microsoft.com/office/drawing/2014/main" val="10000"/>
                  </a:ext>
                </a:extLst>
              </a:tr>
            </a:tbl>
          </a:graphicData>
        </a:graphic>
      </p:graphicFrame>
      <p:sp>
        <p:nvSpPr>
          <p:cNvPr id="10" name="タイトル 1"/>
          <p:cNvSpPr/>
          <p:nvPr/>
        </p:nvSpPr>
        <p:spPr>
          <a:xfrm>
            <a:off x="0" y="238245"/>
            <a:ext cx="9902825" cy="597149"/>
          </a:xfrm>
          <a:prstGeom prst="rect">
            <a:avLst/>
          </a:prstGeom>
          <a:noFill/>
          <a:ln w="25400" cap="flat" cmpd="sng" algn="ctr">
            <a:noFill/>
            <a:prstDash val="solid"/>
            <a:round/>
          </a:ln>
        </p:spPr>
        <p:txBody>
          <a:bodyPr vert="horz" wrap="square" lIns="91223" tIns="45499" rIns="91223" bIns="45499" anchor="ctr">
            <a:noAutofit/>
          </a:bodyPr>
          <a:lstStyle/>
          <a:p>
            <a:pPr marL="0" lvl="0" indent="0" algn="ctr" defTabSz="900111" eaLnBrk="1" latinLnBrk="0" hangingPunct="1">
              <a:lnSpc>
                <a:spcPct val="100000"/>
              </a:lnSpc>
              <a:spcBef>
                <a:spcPct val="0"/>
              </a:spcBef>
              <a:spcAft>
                <a:spcPct val="0"/>
              </a:spcAft>
              <a:buClr>
                <a:srgbClr val="000000">
                  <a:alpha val="100000"/>
                </a:srgbClr>
              </a:buClr>
              <a:buSzPct val="100000"/>
              <a:buNone/>
            </a:pPr>
            <a:r>
              <a:rPr lang="en-US" altLang="ja-JP" sz="2600" spc="5" dirty="0" smtClean="0">
                <a:solidFill>
                  <a:srgbClr val="000000"/>
                </a:solidFill>
                <a:latin typeface="Times New Roman" panose="02020603050405020304" pitchFamily="18" charset="0"/>
                <a:ea typeface="游ゴシック"/>
                <a:cs typeface="Times New Roman" panose="02020603050405020304" pitchFamily="18" charset="0"/>
              </a:rPr>
              <a:t>Number of Lawyers by Bar Association and Number of JILA Members </a:t>
            </a:r>
            <a:endParaRPr lang="ja-JP" altLang="en-US" sz="2600" b="0" i="0" spc="5" dirty="0">
              <a:solidFill>
                <a:srgbClr val="000000"/>
              </a:solidFill>
              <a:latin typeface="Times New Roman" panose="02020603050405020304" pitchFamily="18" charset="0"/>
              <a:ea typeface="游ゴシック"/>
              <a:cs typeface="Times New Roman" panose="02020603050405020304" pitchFamily="18" charset="0"/>
            </a:endParaRPr>
          </a:p>
        </p:txBody>
      </p:sp>
      <p:graphicFrame>
        <p:nvGraphicFramePr>
          <p:cNvPr id="9" name="表 8"/>
          <p:cNvGraphicFramePr>
            <a:graphicFrameLocks noGrp="1"/>
          </p:cNvGraphicFramePr>
          <p:nvPr>
            <p:extLst>
              <p:ext uri="{D42A27DB-BD31-4B8C-83A1-F6EECF244321}">
                <p14:modId xmlns:p14="http://schemas.microsoft.com/office/powerpoint/2010/main" val="4153433564"/>
              </p:ext>
            </p:extLst>
          </p:nvPr>
        </p:nvGraphicFramePr>
        <p:xfrm>
          <a:off x="629792" y="1412244"/>
          <a:ext cx="8355132" cy="3291840"/>
        </p:xfrm>
        <a:graphic>
          <a:graphicData uri="http://schemas.openxmlformats.org/drawingml/2006/table">
            <a:tbl>
              <a:tblPr firstRow="1" bandRow="1">
                <a:tableStyleId>{5DA37D80-6434-44D0-A028-1B22A696006F}</a:tableStyleId>
              </a:tblPr>
              <a:tblGrid>
                <a:gridCol w="911550">
                  <a:extLst>
                    <a:ext uri="{9D8B030D-6E8A-4147-A177-3AD203B41FA5}">
                      <a16:colId xmlns:a16="http://schemas.microsoft.com/office/drawing/2014/main" val="20000"/>
                    </a:ext>
                  </a:extLst>
                </a:gridCol>
                <a:gridCol w="3624094">
                  <a:extLst>
                    <a:ext uri="{9D8B030D-6E8A-4147-A177-3AD203B41FA5}">
                      <a16:colId xmlns:a16="http://schemas.microsoft.com/office/drawing/2014/main" val="20001"/>
                    </a:ext>
                  </a:extLst>
                </a:gridCol>
                <a:gridCol w="3819488">
                  <a:extLst>
                    <a:ext uri="{9D8B030D-6E8A-4147-A177-3AD203B41FA5}">
                      <a16:colId xmlns:a16="http://schemas.microsoft.com/office/drawing/2014/main" val="20002"/>
                    </a:ext>
                  </a:extLst>
                </a:gridCol>
              </a:tblGrid>
              <a:tr h="312117">
                <a:tc>
                  <a:txBody>
                    <a:bodyPr/>
                    <a:lstStyle/>
                    <a:p>
                      <a:pPr algn="ctr"/>
                      <a:endParaRPr lang="ja-JP" altLang="en-US" b="0" dirty="0">
                        <a:latin typeface="Times New Roman" panose="02020603050405020304" pitchFamily="18" charset="0"/>
                        <a:ea typeface="+mn-ea"/>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游ゴシック"/>
                          <a:cs typeface="Times New Roman" panose="02020603050405020304" pitchFamily="18" charset="0"/>
                        </a:rPr>
                        <a:t>Bar Association</a:t>
                      </a:r>
                      <a:endParaRPr lang="ja-JP" altLang="en-US" b="1" dirty="0">
                        <a:latin typeface="Times New Roman" panose="02020603050405020304" pitchFamily="18" charset="0"/>
                        <a:ea typeface="游ゴシック"/>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游ゴシック"/>
                          <a:cs typeface="Times New Roman" panose="02020603050405020304" pitchFamily="18" charset="0"/>
                        </a:rPr>
                        <a:t>Number of Members</a:t>
                      </a:r>
                      <a:endParaRPr lang="ja-JP" altLang="en-US" b="1" dirty="0">
                        <a:latin typeface="Times New Roman" panose="02020603050405020304" pitchFamily="18" charset="0"/>
                        <a:ea typeface="游ゴシック"/>
                        <a:cs typeface="Times New Roman" panose="02020603050405020304" pitchFamily="18" charset="0"/>
                      </a:endParaRPr>
                    </a:p>
                  </a:txBody>
                  <a:tcPr/>
                </a:tc>
                <a:extLst>
                  <a:ext uri="{0D108BD9-81ED-4DB2-BD59-A6C34878D82A}">
                    <a16:rowId xmlns:a16="http://schemas.microsoft.com/office/drawing/2014/main" val="10000"/>
                  </a:ext>
                </a:extLst>
              </a:tr>
              <a:tr h="312117">
                <a:tc>
                  <a:txBody>
                    <a:bodyPr/>
                    <a:lstStyle/>
                    <a:p>
                      <a:pPr algn="ctr"/>
                      <a:r>
                        <a:rPr lang="en-US" altLang="ja-JP" b="1" dirty="0" smtClean="0">
                          <a:latin typeface="Times New Roman" panose="02020603050405020304" pitchFamily="18" charset="0"/>
                          <a:ea typeface="+mn-ea"/>
                          <a:cs typeface="Times New Roman" panose="02020603050405020304" pitchFamily="18" charset="0"/>
                        </a:rPr>
                        <a:t>1</a:t>
                      </a:r>
                      <a:endParaRPr lang="en-US" altLang="ja-JP" b="1" dirty="0">
                        <a:latin typeface="Times New Roman" panose="02020603050405020304" pitchFamily="18" charset="0"/>
                        <a:ea typeface="+mn-ea"/>
                        <a:cs typeface="Times New Roman" panose="02020603050405020304" pitchFamily="18" charset="0"/>
                      </a:endParaRPr>
                    </a:p>
                  </a:txBody>
                  <a:tcPr/>
                </a:tc>
                <a:tc>
                  <a:txBody>
                    <a:bodyPr/>
                    <a:lstStyle/>
                    <a:p>
                      <a:pPr algn="ctr"/>
                      <a:r>
                        <a:rPr lang="en-US" altLang="ja-JP" b="0" i="0" u="none" dirty="0" smtClean="0">
                          <a:solidFill>
                            <a:srgbClr val="000000"/>
                          </a:solidFill>
                          <a:latin typeface="Times New Roman" panose="02020603050405020304" pitchFamily="18" charset="0"/>
                          <a:ea typeface="游ゴシック"/>
                          <a:cs typeface="Times New Roman" panose="02020603050405020304" pitchFamily="18" charset="0"/>
                        </a:rPr>
                        <a:t>Tokyo</a:t>
                      </a:r>
                      <a:endParaRPr lang="ja-JP" altLang="en-US" b="0" i="0" u="none" dirty="0">
                        <a:solidFill>
                          <a:srgbClr val="000000"/>
                        </a:solidFill>
                        <a:latin typeface="Times New Roman" panose="02020603050405020304" pitchFamily="18" charset="0"/>
                        <a:ea typeface="游ゴシック"/>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Segoe UI"/>
                          <a:cs typeface="Times New Roman" panose="02020603050405020304" pitchFamily="18" charset="0"/>
                        </a:rPr>
                        <a:t>8,494</a:t>
                      </a:r>
                      <a:endParaRPr lang="ja-JP" altLang="en-US" b="1" dirty="0">
                        <a:latin typeface="Times New Roman" panose="02020603050405020304" pitchFamily="18" charset="0"/>
                        <a:ea typeface="Segoe UI"/>
                        <a:cs typeface="Times New Roman" panose="02020603050405020304" pitchFamily="18" charset="0"/>
                      </a:endParaRPr>
                    </a:p>
                  </a:txBody>
                  <a:tcPr/>
                </a:tc>
                <a:extLst>
                  <a:ext uri="{0D108BD9-81ED-4DB2-BD59-A6C34878D82A}">
                    <a16:rowId xmlns:a16="http://schemas.microsoft.com/office/drawing/2014/main" val="10001"/>
                  </a:ext>
                </a:extLst>
              </a:tr>
              <a:tr h="312117">
                <a:tc>
                  <a:txBody>
                    <a:bodyPr/>
                    <a:lstStyle/>
                    <a:p>
                      <a:pPr algn="ctr"/>
                      <a:r>
                        <a:rPr lang="en-US" altLang="ja-JP" b="1" dirty="0" smtClean="0">
                          <a:latin typeface="Times New Roman" panose="02020603050405020304" pitchFamily="18" charset="0"/>
                          <a:ea typeface="+mn-ea"/>
                          <a:cs typeface="Times New Roman" panose="02020603050405020304" pitchFamily="18" charset="0"/>
                        </a:rPr>
                        <a:t>2</a:t>
                      </a:r>
                      <a:endParaRPr lang="ja-JP" altLang="en-US" b="1" dirty="0">
                        <a:latin typeface="Times New Roman" panose="02020603050405020304" pitchFamily="18" charset="0"/>
                        <a:ea typeface="+mn-ea"/>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游ゴシック"/>
                          <a:cs typeface="Times New Roman" panose="02020603050405020304" pitchFamily="18" charset="0"/>
                        </a:rPr>
                        <a:t>DAI-NI Tokyo</a:t>
                      </a:r>
                      <a:endParaRPr lang="ja-JP" altLang="en-US" b="1" dirty="0">
                        <a:latin typeface="Times New Roman" panose="02020603050405020304" pitchFamily="18" charset="0"/>
                        <a:ea typeface="游ゴシック"/>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b="1" dirty="0" smtClean="0">
                          <a:latin typeface="Times New Roman" panose="02020603050405020304" pitchFamily="18" charset="0"/>
                          <a:ea typeface="Segoe UI"/>
                          <a:cs typeface="Times New Roman" panose="02020603050405020304" pitchFamily="18" charset="0"/>
                        </a:rPr>
                        <a:t>5,591</a:t>
                      </a:r>
                      <a:endParaRPr lang="ja-JP" altLang="en-US" b="1" dirty="0">
                        <a:latin typeface="Times New Roman" panose="02020603050405020304" pitchFamily="18" charset="0"/>
                        <a:ea typeface="Segoe UI"/>
                        <a:cs typeface="Times New Roman" panose="02020603050405020304" pitchFamily="18" charset="0"/>
                      </a:endParaRPr>
                    </a:p>
                  </a:txBody>
                  <a:tcPr/>
                </a:tc>
                <a:extLst>
                  <a:ext uri="{0D108BD9-81ED-4DB2-BD59-A6C34878D82A}">
                    <a16:rowId xmlns:a16="http://schemas.microsoft.com/office/drawing/2014/main" val="10002"/>
                  </a:ext>
                </a:extLst>
              </a:tr>
              <a:tr h="312117">
                <a:tc>
                  <a:txBody>
                    <a:bodyPr/>
                    <a:lstStyle/>
                    <a:p>
                      <a:pPr algn="ctr"/>
                      <a:r>
                        <a:rPr lang="en-US" altLang="ja-JP" b="1" dirty="0" smtClean="0">
                          <a:latin typeface="Times New Roman" panose="02020603050405020304" pitchFamily="18" charset="0"/>
                          <a:ea typeface="+mn-ea"/>
                          <a:cs typeface="Times New Roman" panose="02020603050405020304" pitchFamily="18" charset="0"/>
                        </a:rPr>
                        <a:t>3</a:t>
                      </a:r>
                      <a:endParaRPr lang="ja-JP" altLang="en-US" b="1" dirty="0">
                        <a:latin typeface="Times New Roman" panose="02020603050405020304" pitchFamily="18" charset="0"/>
                        <a:ea typeface="+mn-ea"/>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游ゴシック"/>
                          <a:cs typeface="Times New Roman" panose="02020603050405020304" pitchFamily="18" charset="0"/>
                        </a:rPr>
                        <a:t>DAI-ICHI Tokyo</a:t>
                      </a:r>
                      <a:endParaRPr lang="ja-JP" altLang="en-US" b="1" dirty="0">
                        <a:latin typeface="Times New Roman" panose="02020603050405020304" pitchFamily="18" charset="0"/>
                        <a:ea typeface="游ゴシック"/>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b="1" dirty="0" smtClean="0">
                          <a:latin typeface="Times New Roman" panose="02020603050405020304" pitchFamily="18" charset="0"/>
                          <a:ea typeface="Segoe UI"/>
                          <a:cs typeface="Times New Roman" panose="02020603050405020304" pitchFamily="18" charset="0"/>
                        </a:rPr>
                        <a:t>5,475</a:t>
                      </a:r>
                      <a:endParaRPr lang="ja-JP" altLang="en-US" b="1" dirty="0">
                        <a:latin typeface="Times New Roman" panose="02020603050405020304" pitchFamily="18" charset="0"/>
                        <a:ea typeface="Segoe UI"/>
                        <a:cs typeface="Times New Roman" panose="02020603050405020304" pitchFamily="18" charset="0"/>
                      </a:endParaRPr>
                    </a:p>
                  </a:txBody>
                  <a:tcPr/>
                </a:tc>
                <a:extLst>
                  <a:ext uri="{0D108BD9-81ED-4DB2-BD59-A6C34878D82A}">
                    <a16:rowId xmlns:a16="http://schemas.microsoft.com/office/drawing/2014/main" val="10003"/>
                  </a:ext>
                </a:extLst>
              </a:tr>
              <a:tr h="312117">
                <a:tc>
                  <a:txBody>
                    <a:bodyPr/>
                    <a:lstStyle/>
                    <a:p>
                      <a:pPr algn="ctr"/>
                      <a:r>
                        <a:rPr lang="en-US" altLang="ja-JP" b="1" dirty="0" smtClean="0">
                          <a:latin typeface="Times New Roman" panose="02020603050405020304" pitchFamily="18" charset="0"/>
                          <a:ea typeface="+mn-ea"/>
                          <a:cs typeface="Times New Roman" panose="02020603050405020304" pitchFamily="18" charset="0"/>
                        </a:rPr>
                        <a:t>4</a:t>
                      </a:r>
                      <a:endParaRPr lang="ja-JP" altLang="en-US" b="1" dirty="0">
                        <a:latin typeface="Times New Roman" panose="02020603050405020304" pitchFamily="18" charset="0"/>
                        <a:ea typeface="+mn-ea"/>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游ゴシック"/>
                          <a:cs typeface="Times New Roman" panose="02020603050405020304" pitchFamily="18" charset="0"/>
                        </a:rPr>
                        <a:t>Osaka</a:t>
                      </a:r>
                      <a:endParaRPr lang="ja-JP" altLang="en-US" b="1" dirty="0">
                        <a:latin typeface="Times New Roman" panose="02020603050405020304" pitchFamily="18" charset="0"/>
                        <a:ea typeface="游ゴシック"/>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Segoe UI"/>
                          <a:cs typeface="Times New Roman" panose="02020603050405020304" pitchFamily="18" charset="0"/>
                        </a:rPr>
                        <a:t>4,651</a:t>
                      </a:r>
                      <a:endParaRPr lang="ja-JP" altLang="en-US" b="1" dirty="0">
                        <a:latin typeface="Times New Roman" panose="02020603050405020304" pitchFamily="18" charset="0"/>
                        <a:ea typeface="Segoe UI"/>
                        <a:cs typeface="Times New Roman" panose="02020603050405020304" pitchFamily="18" charset="0"/>
                      </a:endParaRPr>
                    </a:p>
                  </a:txBody>
                  <a:tcPr/>
                </a:tc>
                <a:extLst>
                  <a:ext uri="{0D108BD9-81ED-4DB2-BD59-A6C34878D82A}">
                    <a16:rowId xmlns:a16="http://schemas.microsoft.com/office/drawing/2014/main" val="10004"/>
                  </a:ext>
                </a:extLst>
              </a:tr>
              <a:tr h="312117">
                <a:tc>
                  <a:txBody>
                    <a:bodyPr/>
                    <a:lstStyle/>
                    <a:p>
                      <a:pPr algn="ctr"/>
                      <a:r>
                        <a:rPr lang="en-US" altLang="ja-JP" b="1" dirty="0" smtClean="0">
                          <a:latin typeface="Times New Roman" panose="02020603050405020304" pitchFamily="18" charset="0"/>
                          <a:ea typeface="+mn-ea"/>
                          <a:cs typeface="Times New Roman" panose="02020603050405020304" pitchFamily="18" charset="0"/>
                        </a:rPr>
                        <a:t>5</a:t>
                      </a:r>
                      <a:endParaRPr lang="ja-JP" altLang="en-US" b="1" dirty="0">
                        <a:latin typeface="Times New Roman" panose="02020603050405020304" pitchFamily="18" charset="0"/>
                        <a:ea typeface="+mn-ea"/>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游ゴシック"/>
                          <a:cs typeface="Times New Roman" panose="02020603050405020304" pitchFamily="18" charset="0"/>
                        </a:rPr>
                        <a:t>Aichi</a:t>
                      </a:r>
                      <a:endParaRPr lang="ja-JP" altLang="en-US" b="1" dirty="0">
                        <a:latin typeface="Times New Roman" panose="02020603050405020304" pitchFamily="18" charset="0"/>
                        <a:ea typeface="游ゴシック"/>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Segoe UI"/>
                          <a:cs typeface="Times New Roman" panose="02020603050405020304" pitchFamily="18" charset="0"/>
                        </a:rPr>
                        <a:t>2,002</a:t>
                      </a:r>
                      <a:endParaRPr lang="ja-JP" altLang="en-US" b="1" dirty="0">
                        <a:latin typeface="Times New Roman" panose="02020603050405020304" pitchFamily="18" charset="0"/>
                        <a:ea typeface="Segoe UI"/>
                        <a:cs typeface="Times New Roman" panose="02020603050405020304" pitchFamily="18" charset="0"/>
                      </a:endParaRPr>
                    </a:p>
                  </a:txBody>
                  <a:tcPr/>
                </a:tc>
                <a:extLst>
                  <a:ext uri="{0D108BD9-81ED-4DB2-BD59-A6C34878D82A}">
                    <a16:rowId xmlns:a16="http://schemas.microsoft.com/office/drawing/2014/main" val="10005"/>
                  </a:ext>
                </a:extLst>
              </a:tr>
              <a:tr h="312117">
                <a:tc>
                  <a:txBody>
                    <a:bodyPr/>
                    <a:lstStyle/>
                    <a:p>
                      <a:pPr algn="ctr"/>
                      <a:r>
                        <a:rPr lang="en-US" altLang="ja-JP" b="1" dirty="0" smtClean="0">
                          <a:latin typeface="Times New Roman" panose="02020603050405020304" pitchFamily="18" charset="0"/>
                          <a:ea typeface="+mn-ea"/>
                          <a:cs typeface="Times New Roman" panose="02020603050405020304" pitchFamily="18" charset="0"/>
                        </a:rPr>
                        <a:t>6</a:t>
                      </a:r>
                      <a:endParaRPr lang="ja-JP" altLang="en-US" b="1" dirty="0">
                        <a:latin typeface="Times New Roman" panose="02020603050405020304" pitchFamily="18" charset="0"/>
                        <a:ea typeface="+mn-ea"/>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游ゴシック"/>
                          <a:cs typeface="Times New Roman" panose="02020603050405020304" pitchFamily="18" charset="0"/>
                        </a:rPr>
                        <a:t>Kanagawa</a:t>
                      </a:r>
                      <a:endParaRPr lang="ja-JP" altLang="en-US" b="1" dirty="0">
                        <a:latin typeface="Times New Roman" panose="02020603050405020304" pitchFamily="18" charset="0"/>
                        <a:ea typeface="游ゴシック"/>
                        <a:cs typeface="Times New Roman" panose="02020603050405020304" pitchFamily="18" charset="0"/>
                      </a:endParaRPr>
                    </a:p>
                  </a:txBody>
                  <a:tcPr/>
                </a:tc>
                <a:tc>
                  <a:txBody>
                    <a:bodyPr/>
                    <a:lstStyle/>
                    <a:p>
                      <a:pPr algn="ctr"/>
                      <a:r>
                        <a:rPr lang="en-US" altLang="ja-JP" b="1" dirty="0" smtClean="0">
                          <a:latin typeface="Times New Roman" panose="02020603050405020304" pitchFamily="18" charset="0"/>
                          <a:ea typeface="Segoe UI"/>
                          <a:cs typeface="Times New Roman" panose="02020603050405020304" pitchFamily="18" charset="0"/>
                        </a:rPr>
                        <a:t>1,664</a:t>
                      </a:r>
                      <a:endParaRPr lang="ja-JP" altLang="en-US" b="1" dirty="0">
                        <a:latin typeface="Times New Roman" panose="02020603050405020304" pitchFamily="18" charset="0"/>
                        <a:ea typeface="Segoe UI"/>
                        <a:cs typeface="Times New Roman" panose="02020603050405020304" pitchFamily="18" charset="0"/>
                      </a:endParaRPr>
                    </a:p>
                  </a:txBody>
                  <a:tcPr/>
                </a:tc>
                <a:extLst>
                  <a:ext uri="{0D108BD9-81ED-4DB2-BD59-A6C34878D82A}">
                    <a16:rowId xmlns:a16="http://schemas.microsoft.com/office/drawing/2014/main" val="10006"/>
                  </a:ext>
                </a:extLst>
              </a:tr>
              <a:tr h="312117">
                <a:tc>
                  <a:txBody>
                    <a:bodyPr/>
                    <a:lstStyle/>
                    <a:p>
                      <a:pPr algn="ctr"/>
                      <a:r>
                        <a:rPr lang="en-US" altLang="ja-JP" b="0" dirty="0" smtClean="0">
                          <a:solidFill>
                            <a:schemeClr val="tx1">
                              <a:lumMod val="75000"/>
                              <a:lumOff val="25000"/>
                            </a:schemeClr>
                          </a:solidFill>
                          <a:latin typeface="Times New Roman" panose="02020603050405020304" pitchFamily="18" charset="0"/>
                          <a:ea typeface="+mn-ea"/>
                          <a:cs typeface="Times New Roman" panose="02020603050405020304" pitchFamily="18" charset="0"/>
                        </a:rPr>
                        <a:t>7</a:t>
                      </a:r>
                      <a:endParaRPr lang="ja-JP" altLang="en-US" b="0" dirty="0">
                        <a:solidFill>
                          <a:schemeClr val="tx1">
                            <a:lumMod val="75000"/>
                            <a:lumOff val="25000"/>
                          </a:schemeClr>
                        </a:solidFill>
                        <a:latin typeface="Times New Roman" panose="02020603050405020304" pitchFamily="18" charset="0"/>
                        <a:ea typeface="+mn-ea"/>
                        <a:cs typeface="Times New Roman" panose="02020603050405020304" pitchFamily="18" charset="0"/>
                      </a:endParaRPr>
                    </a:p>
                  </a:txBody>
                  <a:tcPr/>
                </a:tc>
                <a:tc>
                  <a:txBody>
                    <a:bodyPr/>
                    <a:lstStyle/>
                    <a:p>
                      <a:pPr algn="ctr"/>
                      <a:r>
                        <a:rPr lang="en-US" altLang="ja-JP" b="0" dirty="0" smtClean="0">
                          <a:solidFill>
                            <a:schemeClr val="tx1">
                              <a:lumMod val="75000"/>
                              <a:lumOff val="25000"/>
                            </a:schemeClr>
                          </a:solidFill>
                          <a:latin typeface="Times New Roman" panose="02020603050405020304" pitchFamily="18" charset="0"/>
                          <a:ea typeface="游ゴシック"/>
                          <a:cs typeface="Times New Roman" panose="02020603050405020304" pitchFamily="18" charset="0"/>
                        </a:rPr>
                        <a:t>Fukuoka-ken</a:t>
                      </a:r>
                      <a:endParaRPr lang="ja-JP" altLang="en-US" b="0" dirty="0">
                        <a:solidFill>
                          <a:schemeClr val="tx1">
                            <a:lumMod val="75000"/>
                            <a:lumOff val="25000"/>
                          </a:schemeClr>
                        </a:solidFill>
                        <a:latin typeface="Times New Roman" panose="02020603050405020304" pitchFamily="18" charset="0"/>
                        <a:ea typeface="游ゴシック"/>
                        <a:cs typeface="Times New Roman" panose="02020603050405020304" pitchFamily="18" charset="0"/>
                      </a:endParaRPr>
                    </a:p>
                  </a:txBody>
                  <a:tcPr/>
                </a:tc>
                <a:tc>
                  <a:txBody>
                    <a:bodyPr/>
                    <a:lstStyle/>
                    <a:p>
                      <a:pPr algn="ctr"/>
                      <a:r>
                        <a:rPr lang="en-US" altLang="ja-JP" b="0" dirty="0" smtClean="0">
                          <a:solidFill>
                            <a:schemeClr val="tx1">
                              <a:lumMod val="75000"/>
                              <a:lumOff val="25000"/>
                            </a:schemeClr>
                          </a:solidFill>
                          <a:latin typeface="Times New Roman" panose="02020603050405020304" pitchFamily="18" charset="0"/>
                          <a:ea typeface="Segoe UI"/>
                          <a:cs typeface="Times New Roman" panose="02020603050405020304" pitchFamily="18" charset="0"/>
                        </a:rPr>
                        <a:t>1,317</a:t>
                      </a:r>
                      <a:endParaRPr lang="ja-JP" altLang="en-US" b="0" dirty="0">
                        <a:solidFill>
                          <a:schemeClr val="tx1">
                            <a:lumMod val="75000"/>
                            <a:lumOff val="25000"/>
                          </a:schemeClr>
                        </a:solidFill>
                        <a:latin typeface="Times New Roman" panose="02020603050405020304" pitchFamily="18" charset="0"/>
                        <a:ea typeface="Segoe UI"/>
                        <a:cs typeface="Times New Roman" panose="02020603050405020304" pitchFamily="18" charset="0"/>
                      </a:endParaRPr>
                    </a:p>
                  </a:txBody>
                  <a:tcPr/>
                </a:tc>
                <a:extLst>
                  <a:ext uri="{0D108BD9-81ED-4DB2-BD59-A6C34878D82A}">
                    <a16:rowId xmlns:a16="http://schemas.microsoft.com/office/drawing/2014/main" val="10007"/>
                  </a:ext>
                </a:extLst>
              </a:tr>
              <a:tr h="312117">
                <a:tc>
                  <a:txBody>
                    <a:bodyPr/>
                    <a:lstStyle/>
                    <a:p>
                      <a:pPr algn="ctr"/>
                      <a:r>
                        <a:rPr lang="en-US" altLang="ja-JP" b="0" dirty="0" smtClean="0">
                          <a:solidFill>
                            <a:schemeClr val="bg2">
                              <a:lumMod val="50000"/>
                            </a:schemeClr>
                          </a:solidFill>
                          <a:latin typeface="Times New Roman" panose="02020603050405020304" pitchFamily="18" charset="0"/>
                          <a:ea typeface="+mn-ea"/>
                          <a:cs typeface="Times New Roman" panose="02020603050405020304" pitchFamily="18" charset="0"/>
                        </a:rPr>
                        <a:t>8</a:t>
                      </a:r>
                      <a:endParaRPr lang="ja-JP" altLang="en-US" b="0" dirty="0">
                        <a:solidFill>
                          <a:schemeClr val="bg2">
                            <a:lumMod val="50000"/>
                          </a:schemeClr>
                        </a:solidFill>
                        <a:latin typeface="Times New Roman" panose="02020603050405020304" pitchFamily="18" charset="0"/>
                        <a:ea typeface="+mn-ea"/>
                        <a:cs typeface="Times New Roman" panose="02020603050405020304" pitchFamily="18" charset="0"/>
                      </a:endParaRPr>
                    </a:p>
                  </a:txBody>
                  <a:tcPr/>
                </a:tc>
                <a:tc>
                  <a:txBody>
                    <a:bodyPr/>
                    <a:lstStyle/>
                    <a:p>
                      <a:pPr algn="ctr"/>
                      <a:r>
                        <a:rPr lang="en-US" altLang="ja-JP" b="0" dirty="0" smtClean="0">
                          <a:solidFill>
                            <a:schemeClr val="bg2">
                              <a:lumMod val="50000"/>
                            </a:schemeClr>
                          </a:solidFill>
                          <a:latin typeface="Times New Roman" panose="02020603050405020304" pitchFamily="18" charset="0"/>
                          <a:ea typeface="游ゴシック"/>
                          <a:cs typeface="Times New Roman" panose="02020603050405020304" pitchFamily="18" charset="0"/>
                        </a:rPr>
                        <a:t>Hyogo-ken</a:t>
                      </a:r>
                      <a:endParaRPr lang="ja-JP" altLang="en-US" b="0" dirty="0">
                        <a:solidFill>
                          <a:schemeClr val="bg2">
                            <a:lumMod val="50000"/>
                          </a:schemeClr>
                        </a:solidFill>
                        <a:latin typeface="Times New Roman" panose="02020603050405020304" pitchFamily="18" charset="0"/>
                        <a:ea typeface="游ゴシック"/>
                        <a:cs typeface="Times New Roman" panose="02020603050405020304" pitchFamily="18" charset="0"/>
                      </a:endParaRPr>
                    </a:p>
                  </a:txBody>
                  <a:tcPr/>
                </a:tc>
                <a:tc>
                  <a:txBody>
                    <a:bodyPr/>
                    <a:lstStyle/>
                    <a:p>
                      <a:pPr algn="ctr"/>
                      <a:r>
                        <a:rPr lang="ja-JP" altLang="en-US" b="0" dirty="0">
                          <a:solidFill>
                            <a:schemeClr val="bg2">
                              <a:lumMod val="50000"/>
                            </a:schemeClr>
                          </a:solidFill>
                          <a:latin typeface="Times New Roman" panose="02020603050405020304" pitchFamily="18" charset="0"/>
                          <a:ea typeface="Segoe UI"/>
                          <a:cs typeface="Times New Roman" panose="02020603050405020304" pitchFamily="18" charset="0"/>
                        </a:rPr>
                        <a:t>  </a:t>
                      </a:r>
                      <a:r>
                        <a:rPr lang="en-US" altLang="ja-JP" b="0" dirty="0" smtClean="0">
                          <a:solidFill>
                            <a:schemeClr val="bg2">
                              <a:lumMod val="50000"/>
                            </a:schemeClr>
                          </a:solidFill>
                          <a:latin typeface="Times New Roman" panose="02020603050405020304" pitchFamily="18" charset="0"/>
                          <a:ea typeface="Segoe UI"/>
                          <a:cs typeface="Times New Roman" panose="02020603050405020304" pitchFamily="18" charset="0"/>
                        </a:rPr>
                        <a:t>962</a:t>
                      </a:r>
                      <a:endParaRPr lang="ja-JP" altLang="en-US" b="0" dirty="0">
                        <a:solidFill>
                          <a:schemeClr val="bg2">
                            <a:lumMod val="50000"/>
                          </a:schemeClr>
                        </a:solidFill>
                        <a:latin typeface="Times New Roman" panose="02020603050405020304" pitchFamily="18" charset="0"/>
                        <a:ea typeface="Segoe UI"/>
                        <a:cs typeface="Times New Roman" panose="02020603050405020304" pitchFamily="18" charset="0"/>
                      </a:endParaRPr>
                    </a:p>
                  </a:txBody>
                  <a:tcPr/>
                </a:tc>
                <a:extLst>
                  <a:ext uri="{0D108BD9-81ED-4DB2-BD59-A6C34878D82A}">
                    <a16:rowId xmlns:a16="http://schemas.microsoft.com/office/drawing/2014/main" val="10008"/>
                  </a:ext>
                </a:extLst>
              </a:tr>
            </a:tbl>
          </a:graphicData>
        </a:graphic>
      </p:graphicFrame>
      <p:sp>
        <p:nvSpPr>
          <p:cNvPr id="14" name="横巻き 13"/>
          <p:cNvSpPr/>
          <p:nvPr/>
        </p:nvSpPr>
        <p:spPr>
          <a:xfrm>
            <a:off x="738944" y="4797513"/>
            <a:ext cx="8318007" cy="720270"/>
          </a:xfrm>
          <a:prstGeom prst="horizontalScroll">
            <a:avLst>
              <a:gd name="adj" fmla="val 12500"/>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Autofit/>
          </a:bodyPr>
          <a:lstStyle/>
          <a:p>
            <a:pPr algn="ctr"/>
            <a:r>
              <a:rPr lang="en-US" altLang="ja-JP" sz="2000" dirty="0" smtClean="0">
                <a:latin typeface="Times New Roman" panose="02020603050405020304" pitchFamily="18" charset="0"/>
                <a:ea typeface="Segoe UI"/>
                <a:cs typeface="Times New Roman" panose="02020603050405020304" pitchFamily="18" charset="0"/>
              </a:rPr>
              <a:t>As of January 1, </a:t>
            </a:r>
            <a:r>
              <a:rPr lang="ja-JP" altLang="en-US" sz="2000" dirty="0" smtClean="0">
                <a:latin typeface="Times New Roman" panose="02020603050405020304" pitchFamily="18" charset="0"/>
                <a:ea typeface="Segoe UI"/>
                <a:cs typeface="Times New Roman" panose="02020603050405020304" pitchFamily="18" charset="0"/>
              </a:rPr>
              <a:t>201</a:t>
            </a:r>
            <a:r>
              <a:rPr lang="en-US" altLang="ja-JP" sz="2000" dirty="0" smtClean="0">
                <a:latin typeface="Times New Roman" panose="02020603050405020304" pitchFamily="18" charset="0"/>
                <a:ea typeface="Segoe UI"/>
                <a:cs typeface="Times New Roman" panose="02020603050405020304" pitchFamily="18" charset="0"/>
              </a:rPr>
              <a:t>9, only 6 bar associations (out of 52) have more members than the JILA (1,612 members)</a:t>
            </a:r>
            <a:endParaRPr lang="ja-JP" altLang="en-US" sz="2000" dirty="0">
              <a:latin typeface="Times New Roman" panose="02020603050405020304" pitchFamily="18" charset="0"/>
              <a:ea typeface="游ゴシック"/>
              <a:cs typeface="Times New Roman" panose="02020603050405020304" pitchFamily="18" charset="0"/>
            </a:endParaRPr>
          </a:p>
        </p:txBody>
      </p:sp>
      <p:sp>
        <p:nvSpPr>
          <p:cNvPr id="2" name="スライド番号プレースホルダー 1"/>
          <p:cNvSpPr>
            <a:spLocks noGrp="1"/>
          </p:cNvSpPr>
          <p:nvPr>
            <p:ph type="sldNum" sz="quarter" idx="12"/>
          </p:nvPr>
        </p:nvSpPr>
        <p:spPr/>
        <p:txBody>
          <a:bodyPr/>
          <a:lstStyle/>
          <a:p>
            <a:pPr marL="0" lvl="0" indent="0" algn="r" defTabSz="900111">
              <a:lnSpc>
                <a:spcPct val="100000"/>
              </a:lnSpc>
              <a:spcBef>
                <a:spcPct val="0"/>
              </a:spcBef>
              <a:spcAft>
                <a:spcPct val="0"/>
              </a:spcAft>
              <a:buClr>
                <a:srgbClr val="000000">
                  <a:alpha val="100000"/>
                </a:srgbClr>
              </a:buClr>
              <a:buSzPct val="100000"/>
              <a:buNone/>
            </a:pPr>
            <a:fld id="{3F01DB34-DAB2-451D-8160-1F7048C33B57}" type="slidenum">
              <a:rPr lang="ja-JP" altLang="en-US" sz="1200" b="0" i="0" spc="5" smtClean="0">
                <a:solidFill>
                  <a:srgbClr val="898989">
                    <a:alpha val="100000"/>
                  </a:srgbClr>
                </a:solidFill>
                <a:latin typeface="Times New Roman" panose="02020603050405020304" pitchFamily="18" charset="0"/>
                <a:ea typeface="ＭＳ Ｐゴシック"/>
                <a:cs typeface="Times New Roman" panose="02020603050405020304" pitchFamily="18" charset="0"/>
                <a:sym typeface="Wingdings"/>
              </a:rPr>
              <a:pPr marL="0" lvl="0" indent="0" algn="r" defTabSz="900111">
                <a:lnSpc>
                  <a:spcPct val="100000"/>
                </a:lnSpc>
                <a:spcBef>
                  <a:spcPct val="0"/>
                </a:spcBef>
                <a:spcAft>
                  <a:spcPct val="0"/>
                </a:spcAft>
                <a:buClr>
                  <a:srgbClr val="000000">
                    <a:alpha val="100000"/>
                  </a:srgbClr>
                </a:buClr>
                <a:buSzPct val="100000"/>
                <a:buNone/>
              </a:pPr>
              <a:t>5</a:t>
            </a:fld>
            <a:r>
              <a:rPr lang="ja-JP" altLang="en-US" sz="1200" b="0" i="0" spc="5" dirty="0">
                <a:solidFill>
                  <a:srgbClr val="898989">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角丸四角形 123"/>
          <p:cNvSpPr/>
          <p:nvPr/>
        </p:nvSpPr>
        <p:spPr>
          <a:xfrm>
            <a:off x="6787616" y="3799461"/>
            <a:ext cx="2925481" cy="2410485"/>
          </a:xfrm>
          <a:prstGeom prst="roundRect">
            <a:avLst>
              <a:gd name="adj" fmla="val 5733"/>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Times New Roman" panose="02020603050405020304" pitchFamily="18" charset="0"/>
              <a:cs typeface="Times New Roman" panose="02020603050405020304" pitchFamily="18" charset="0"/>
            </a:endParaRPr>
          </a:p>
        </p:txBody>
      </p:sp>
      <p:sp>
        <p:nvSpPr>
          <p:cNvPr id="118" name="角丸四角形 117"/>
          <p:cNvSpPr/>
          <p:nvPr/>
        </p:nvSpPr>
        <p:spPr>
          <a:xfrm>
            <a:off x="6787616" y="1614269"/>
            <a:ext cx="2916324" cy="1839875"/>
          </a:xfrm>
          <a:prstGeom prst="roundRect">
            <a:avLst>
              <a:gd name="adj" fmla="val 5733"/>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Times New Roman" panose="02020603050405020304" pitchFamily="18" charset="0"/>
              <a:cs typeface="Times New Roman" panose="02020603050405020304" pitchFamily="18" charset="0"/>
            </a:endParaRPr>
          </a:p>
        </p:txBody>
      </p:sp>
      <p:sp>
        <p:nvSpPr>
          <p:cNvPr id="48" name="角丸四角形 47"/>
          <p:cNvSpPr/>
          <p:nvPr/>
        </p:nvSpPr>
        <p:spPr>
          <a:xfrm>
            <a:off x="3000884" y="2504442"/>
            <a:ext cx="3268352" cy="2106153"/>
          </a:xfrm>
          <a:prstGeom prst="roundRect">
            <a:avLst>
              <a:gd name="adj" fmla="val 4076"/>
            </a:avLst>
          </a:prstGeom>
          <a:solidFill>
            <a:schemeClr val="accent6">
              <a:lumMod val="20000"/>
              <a:lumOff val="80000"/>
            </a:schemeClr>
          </a:solidFill>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b="1" dirty="0">
              <a:latin typeface="Times New Roman" panose="02020603050405020304" pitchFamily="18" charset="0"/>
              <a:cs typeface="Times New Roman" panose="02020603050405020304" pitchFamily="18" charset="0"/>
            </a:endParaRPr>
          </a:p>
        </p:txBody>
      </p:sp>
      <p:cxnSp>
        <p:nvCxnSpPr>
          <p:cNvPr id="53" name="直線コネクタ 52"/>
          <p:cNvCxnSpPr>
            <a:stCxn id="6" idx="3"/>
          </p:cNvCxnSpPr>
          <p:nvPr/>
        </p:nvCxnSpPr>
        <p:spPr>
          <a:xfrm>
            <a:off x="1420140" y="3588452"/>
            <a:ext cx="320715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4618068" y="2847876"/>
            <a:ext cx="9308" cy="14932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a:endCxn id="21" idx="1"/>
          </p:cNvCxnSpPr>
          <p:nvPr/>
        </p:nvCxnSpPr>
        <p:spPr>
          <a:xfrm flipV="1">
            <a:off x="4627294" y="3431695"/>
            <a:ext cx="284582" cy="37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V="1">
            <a:off x="4635060" y="3721861"/>
            <a:ext cx="284582" cy="37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flipV="1">
            <a:off x="4627294" y="4004799"/>
            <a:ext cx="284582" cy="37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4627294" y="4341124"/>
            <a:ext cx="299526" cy="17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4633264" y="3138146"/>
            <a:ext cx="299526" cy="17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4618068" y="2847876"/>
            <a:ext cx="299526" cy="17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直線型コネクタ 1"/>
          <p:cNvCxnSpPr/>
          <p:nvPr/>
        </p:nvCxnSpPr>
        <p:spPr>
          <a:xfrm rot="21600000" flipH="1">
            <a:off x="77834" y="1268950"/>
            <a:ext cx="9240255" cy="0"/>
          </a:xfrm>
          <a:prstGeom prst="line">
            <a:avLst/>
          </a:prstGeom>
          <a:ln w="31931" cap="rnd" cmpd="sng" algn="ctr">
            <a:solidFill>
              <a:srgbClr val="254771"/>
            </a:solidFill>
            <a:prstDash val="solid"/>
            <a:round/>
          </a:ln>
        </p:spPr>
      </p:cxnSp>
      <p:sp>
        <p:nvSpPr>
          <p:cNvPr id="5" name="内容プレースホルダー 3"/>
          <p:cNvSpPr>
            <a:spLocks noGrp="1"/>
          </p:cNvSpPr>
          <p:nvPr>
            <p:ph sz="quarter" idx="2"/>
          </p:nvPr>
        </p:nvSpPr>
        <p:spPr>
          <a:xfrm>
            <a:off x="414908" y="238245"/>
            <a:ext cx="9037003" cy="597149"/>
          </a:xfrm>
          <a:noFill/>
          <a:ln w="25400" cap="flat" cmpd="sng" algn="ctr">
            <a:noFill/>
            <a:prstDash val="solid"/>
            <a:round/>
          </a:ln>
        </p:spPr>
        <p:txBody>
          <a:bodyPr vert="horz" wrap="square" lIns="91223" tIns="45499" rIns="91223" bIns="45499" anchor="ctr">
            <a:noAutofit/>
          </a:bodyPr>
          <a:lstStyle/>
          <a:p>
            <a:pPr marL="0" lvl="0" indent="0" algn="ctr" defTabSz="900111">
              <a:spcBef>
                <a:spcPct val="0"/>
              </a:spcBef>
              <a:spcAft>
                <a:spcPct val="0"/>
              </a:spcAft>
              <a:buClr>
                <a:srgbClr val="000000">
                  <a:alpha val="100000"/>
                </a:srgbClr>
              </a:buClr>
              <a:buSzPct val="100000"/>
              <a:buNone/>
            </a:pPr>
            <a:r>
              <a:rPr lang="en-US" altLang="ja-JP" sz="2800" spc="5" dirty="0">
                <a:solidFill>
                  <a:srgbClr val="000000"/>
                </a:solidFill>
                <a:latin typeface="Times New Roman" panose="02020603050405020304" pitchFamily="18" charset="0"/>
                <a:ea typeface="游ゴシック"/>
                <a:cs typeface="Times New Roman" panose="02020603050405020304" pitchFamily="18" charset="0"/>
              </a:rPr>
              <a:t>Japan In-House Lawyers Association: Organizational Chart</a:t>
            </a:r>
            <a:endParaRPr lang="ja-JP" altLang="en-US" sz="2800" spc="5" dirty="0">
              <a:solidFill>
                <a:srgbClr val="000000"/>
              </a:solidFill>
              <a:latin typeface="Times New Roman" panose="02020603050405020304" pitchFamily="18" charset="0"/>
              <a:ea typeface="游ゴシック"/>
              <a:cs typeface="Times New Roman" panose="02020603050405020304" pitchFamily="18" charset="0"/>
            </a:endParaRPr>
          </a:p>
        </p:txBody>
      </p:sp>
      <p:sp>
        <p:nvSpPr>
          <p:cNvPr id="3" name="角丸四角形 2"/>
          <p:cNvSpPr/>
          <p:nvPr/>
        </p:nvSpPr>
        <p:spPr>
          <a:xfrm>
            <a:off x="282868" y="1825666"/>
            <a:ext cx="1152128" cy="394915"/>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rgbClr val="000000"/>
                </a:solidFill>
                <a:latin typeface="Times New Roman" panose="02020603050405020304" pitchFamily="18" charset="0"/>
                <a:cs typeface="Times New Roman" panose="02020603050405020304" pitchFamily="18" charset="0"/>
              </a:rPr>
              <a:t>General Meeting</a:t>
            </a:r>
            <a:endParaRPr kumimoji="1" lang="ja-JP" altLang="en-US" sz="1400" b="1" dirty="0">
              <a:solidFill>
                <a:srgbClr val="000000"/>
              </a:solidFill>
              <a:latin typeface="Times New Roman" panose="02020603050405020304" pitchFamily="18" charset="0"/>
              <a:cs typeface="Times New Roman" panose="02020603050405020304" pitchFamily="18" charset="0"/>
            </a:endParaRPr>
          </a:p>
        </p:txBody>
      </p:sp>
      <p:sp>
        <p:nvSpPr>
          <p:cNvPr id="6" name="角丸四角形 5"/>
          <p:cNvSpPr/>
          <p:nvPr/>
        </p:nvSpPr>
        <p:spPr>
          <a:xfrm>
            <a:off x="281148" y="3462628"/>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Board</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13" name="角丸四角形 12"/>
          <p:cNvSpPr/>
          <p:nvPr/>
        </p:nvSpPr>
        <p:spPr>
          <a:xfrm>
            <a:off x="281148" y="4464603"/>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Auditor</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14" name="角丸四角形 13"/>
          <p:cNvSpPr/>
          <p:nvPr/>
        </p:nvSpPr>
        <p:spPr>
          <a:xfrm>
            <a:off x="1704740" y="3455280"/>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President</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15" name="角丸四角形 14"/>
          <p:cNvSpPr/>
          <p:nvPr/>
        </p:nvSpPr>
        <p:spPr>
          <a:xfrm>
            <a:off x="3172360" y="3455280"/>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Secretary General</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16" name="角丸四角形 15"/>
          <p:cNvSpPr/>
          <p:nvPr/>
        </p:nvSpPr>
        <p:spPr>
          <a:xfrm>
            <a:off x="4908840" y="1362621"/>
            <a:ext cx="1138992" cy="25164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tx1"/>
                </a:solidFill>
                <a:latin typeface="Times New Roman" panose="02020603050405020304" pitchFamily="18" charset="0"/>
                <a:cs typeface="Times New Roman" panose="02020603050405020304" pitchFamily="18" charset="0"/>
              </a:rPr>
              <a:t>Research Committee</a:t>
            </a:r>
            <a:endParaRPr kumimoji="1" lang="ja-JP" altLang="en-US" sz="1200" b="1" dirty="0">
              <a:solidFill>
                <a:schemeClr val="tx1"/>
              </a:solidFill>
              <a:latin typeface="Times New Roman" panose="02020603050405020304" pitchFamily="18" charset="0"/>
              <a:cs typeface="Times New Roman" panose="02020603050405020304" pitchFamily="18" charset="0"/>
            </a:endParaRPr>
          </a:p>
        </p:txBody>
      </p:sp>
      <p:sp>
        <p:nvSpPr>
          <p:cNvPr id="17" name="角丸四角形 16"/>
          <p:cNvSpPr/>
          <p:nvPr/>
        </p:nvSpPr>
        <p:spPr>
          <a:xfrm>
            <a:off x="4908840" y="1672660"/>
            <a:ext cx="1138992" cy="25164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tx1"/>
                </a:solidFill>
                <a:latin typeface="Times New Roman" panose="02020603050405020304" pitchFamily="18" charset="0"/>
                <a:cs typeface="Times New Roman" panose="02020603050405020304" pitchFamily="18" charset="0"/>
              </a:rPr>
              <a:t>Training Programs Committee</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18" name="角丸四角形 17"/>
          <p:cNvSpPr/>
          <p:nvPr/>
        </p:nvSpPr>
        <p:spPr>
          <a:xfrm>
            <a:off x="4908840" y="1978117"/>
            <a:ext cx="1138992" cy="25164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tx1"/>
                </a:solidFill>
                <a:latin typeface="Times New Roman" panose="02020603050405020304" pitchFamily="18" charset="0"/>
                <a:cs typeface="Times New Roman" panose="02020603050405020304" pitchFamily="18" charset="0"/>
              </a:rPr>
              <a:t>Public Relations Committee</a:t>
            </a:r>
            <a:endParaRPr kumimoji="1" lang="ja-JP" altLang="en-US" sz="1030" b="1" dirty="0">
              <a:solidFill>
                <a:schemeClr val="tx1"/>
              </a:solidFill>
              <a:latin typeface="Times New Roman" panose="02020603050405020304" pitchFamily="18" charset="0"/>
              <a:cs typeface="Times New Roman" panose="02020603050405020304" pitchFamily="18" charset="0"/>
            </a:endParaRPr>
          </a:p>
        </p:txBody>
      </p:sp>
      <p:sp>
        <p:nvSpPr>
          <p:cNvPr id="19" name="角丸四角形 18"/>
          <p:cNvSpPr/>
          <p:nvPr/>
        </p:nvSpPr>
        <p:spPr>
          <a:xfrm>
            <a:off x="4911876" y="2703586"/>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Planning</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20" name="角丸四角形 19"/>
          <p:cNvSpPr/>
          <p:nvPr/>
        </p:nvSpPr>
        <p:spPr>
          <a:xfrm>
            <a:off x="4911876" y="3000414"/>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smtClean="0">
                <a:solidFill>
                  <a:schemeClr val="tx1"/>
                </a:solidFill>
                <a:latin typeface="Times New Roman" panose="02020603050405020304" pitchFamily="18" charset="0"/>
                <a:cs typeface="Times New Roman" panose="02020603050405020304" pitchFamily="18" charset="0"/>
              </a:rPr>
              <a:t>General Affairs</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21" name="角丸四角形 20"/>
          <p:cNvSpPr/>
          <p:nvPr/>
        </p:nvSpPr>
        <p:spPr>
          <a:xfrm>
            <a:off x="4911876" y="3305871"/>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Finance</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22" name="角丸四角形 21"/>
          <p:cNvSpPr/>
          <p:nvPr/>
        </p:nvSpPr>
        <p:spPr>
          <a:xfrm>
            <a:off x="4911876" y="3596037"/>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Editing</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23" name="角丸四角形 22"/>
          <p:cNvSpPr/>
          <p:nvPr/>
        </p:nvSpPr>
        <p:spPr>
          <a:xfrm>
            <a:off x="4911876" y="3892865"/>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Support Organizations</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24" name="角丸四角形 23"/>
          <p:cNvSpPr/>
          <p:nvPr/>
        </p:nvSpPr>
        <p:spPr>
          <a:xfrm>
            <a:off x="4923281" y="4206490"/>
            <a:ext cx="1138992" cy="251648"/>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b="1" dirty="0" smtClean="0">
                <a:solidFill>
                  <a:schemeClr val="tx1"/>
                </a:solidFill>
                <a:latin typeface="Times New Roman" panose="02020603050405020304" pitchFamily="18" charset="0"/>
                <a:cs typeface="Times New Roman" panose="02020603050405020304" pitchFamily="18" charset="0"/>
              </a:rPr>
              <a:t>E-mail Magazine</a:t>
            </a:r>
            <a:endParaRPr kumimoji="1" lang="ja-JP" altLang="en-US" sz="1000" b="1" dirty="0">
              <a:solidFill>
                <a:schemeClr val="tx1"/>
              </a:solidFill>
              <a:latin typeface="Times New Roman" panose="02020603050405020304" pitchFamily="18" charset="0"/>
              <a:cs typeface="Times New Roman" panose="02020603050405020304" pitchFamily="18" charset="0"/>
            </a:endParaRPr>
          </a:p>
        </p:txBody>
      </p:sp>
      <p:sp>
        <p:nvSpPr>
          <p:cNvPr id="25" name="角丸四角形 24"/>
          <p:cNvSpPr/>
          <p:nvPr/>
        </p:nvSpPr>
        <p:spPr>
          <a:xfrm>
            <a:off x="4938269" y="4891257"/>
            <a:ext cx="1138992" cy="25164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smtClean="0">
                <a:solidFill>
                  <a:schemeClr val="tx1"/>
                </a:solidFill>
                <a:latin typeface="Times New Roman" panose="02020603050405020304" pitchFamily="18" charset="0"/>
                <a:cs typeface="Times New Roman" panose="02020603050405020304" pitchFamily="18" charset="0"/>
              </a:rPr>
              <a:t>Kansai Branch</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26" name="角丸四角形 25"/>
          <p:cNvSpPr/>
          <p:nvPr/>
        </p:nvSpPr>
        <p:spPr>
          <a:xfrm>
            <a:off x="4938269" y="5188085"/>
            <a:ext cx="1138992" cy="25164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Times New Roman" panose="02020603050405020304" pitchFamily="18" charset="0"/>
                <a:cs typeface="Times New Roman" panose="02020603050405020304" pitchFamily="18" charset="0"/>
              </a:rPr>
              <a:t>Tokai Branch</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27" name="角丸四角形 26"/>
          <p:cNvSpPr/>
          <p:nvPr/>
        </p:nvSpPr>
        <p:spPr>
          <a:xfrm>
            <a:off x="4938269" y="5493542"/>
            <a:ext cx="1138992" cy="251648"/>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smtClean="0">
                <a:solidFill>
                  <a:schemeClr val="tx1"/>
                </a:solidFill>
                <a:latin typeface="Times New Roman" panose="02020603050405020304" pitchFamily="18" charset="0"/>
                <a:cs typeface="Times New Roman" panose="02020603050405020304" pitchFamily="18" charset="0"/>
              </a:rPr>
              <a:t>Kyushu Branch</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28" name="角丸四角形 27"/>
          <p:cNvSpPr/>
          <p:nvPr/>
        </p:nvSpPr>
        <p:spPr>
          <a:xfrm>
            <a:off x="6903674" y="1819395"/>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1</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29" name="角丸四角形 28"/>
          <p:cNvSpPr/>
          <p:nvPr/>
        </p:nvSpPr>
        <p:spPr>
          <a:xfrm>
            <a:off x="6903674" y="2116223"/>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2</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30" name="角丸四角形 29"/>
          <p:cNvSpPr/>
          <p:nvPr/>
        </p:nvSpPr>
        <p:spPr>
          <a:xfrm>
            <a:off x="6903674" y="2421680"/>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3</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31" name="角丸四角形 30"/>
          <p:cNvSpPr/>
          <p:nvPr/>
        </p:nvSpPr>
        <p:spPr>
          <a:xfrm>
            <a:off x="8411188" y="2132383"/>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7</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32" name="角丸四角形 31"/>
          <p:cNvSpPr/>
          <p:nvPr/>
        </p:nvSpPr>
        <p:spPr>
          <a:xfrm>
            <a:off x="8411188" y="2429211"/>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8</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33" name="角丸四角形 32"/>
          <p:cNvSpPr/>
          <p:nvPr/>
        </p:nvSpPr>
        <p:spPr>
          <a:xfrm>
            <a:off x="8411188" y="2734668"/>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9</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34" name="角丸四角形 33"/>
          <p:cNvSpPr/>
          <p:nvPr/>
        </p:nvSpPr>
        <p:spPr>
          <a:xfrm>
            <a:off x="6903674" y="2729956"/>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4</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35" name="角丸四角形 34"/>
          <p:cNvSpPr/>
          <p:nvPr/>
        </p:nvSpPr>
        <p:spPr>
          <a:xfrm>
            <a:off x="6903674" y="3026784"/>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5</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36" name="角丸四角形 35"/>
          <p:cNvSpPr/>
          <p:nvPr/>
        </p:nvSpPr>
        <p:spPr>
          <a:xfrm>
            <a:off x="8411188" y="1819395"/>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6</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37" name="角丸四角形 36"/>
          <p:cNvSpPr/>
          <p:nvPr/>
        </p:nvSpPr>
        <p:spPr>
          <a:xfrm>
            <a:off x="8411188" y="3040125"/>
            <a:ext cx="1156216" cy="25164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 10</a:t>
            </a:r>
            <a:endParaRPr kumimoji="1" lang="ja-JP" altLang="en-US" sz="1400" b="1" dirty="0">
              <a:solidFill>
                <a:schemeClr val="tx1"/>
              </a:solidFill>
              <a:latin typeface="Times New Roman" panose="02020603050405020304" pitchFamily="18" charset="0"/>
              <a:cs typeface="Times New Roman" panose="02020603050405020304" pitchFamily="18" charset="0"/>
            </a:endParaRPr>
          </a:p>
        </p:txBody>
      </p:sp>
      <p:sp>
        <p:nvSpPr>
          <p:cNvPr id="38" name="角丸四角形 37"/>
          <p:cNvSpPr/>
          <p:nvPr/>
        </p:nvSpPr>
        <p:spPr>
          <a:xfrm>
            <a:off x="6940006" y="4737998"/>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700" b="1" dirty="0" smtClean="0">
                <a:solidFill>
                  <a:schemeClr val="tx1"/>
                </a:solidFill>
                <a:latin typeface="Times New Roman" panose="02020603050405020304" pitchFamily="18" charset="0"/>
                <a:cs typeface="Times New Roman" panose="02020603050405020304" pitchFamily="18" charset="0"/>
              </a:rPr>
              <a:t>Energy and Resources Development Act</a:t>
            </a:r>
            <a:endParaRPr kumimoji="1" lang="ja-JP" altLang="en-US" sz="700" b="1" dirty="0">
              <a:solidFill>
                <a:schemeClr val="tx1"/>
              </a:solidFill>
              <a:latin typeface="Times New Roman" panose="02020603050405020304" pitchFamily="18" charset="0"/>
              <a:cs typeface="Times New Roman" panose="02020603050405020304" pitchFamily="18" charset="0"/>
            </a:endParaRPr>
          </a:p>
        </p:txBody>
      </p:sp>
      <p:sp>
        <p:nvSpPr>
          <p:cNvPr id="39" name="角丸四角形 38"/>
          <p:cNvSpPr/>
          <p:nvPr/>
        </p:nvSpPr>
        <p:spPr>
          <a:xfrm>
            <a:off x="6955470" y="5097927"/>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GC/CLO</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40" name="角丸四角形 39"/>
          <p:cNvSpPr/>
          <p:nvPr/>
        </p:nvSpPr>
        <p:spPr>
          <a:xfrm>
            <a:off x="6943338" y="5457856"/>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b="1" dirty="0" smtClean="0">
                <a:solidFill>
                  <a:schemeClr val="tx1"/>
                </a:solidFill>
                <a:latin typeface="Times New Roman" panose="02020603050405020304" pitchFamily="18" charset="0"/>
                <a:cs typeface="Times New Roman" panose="02020603050405020304" pitchFamily="18" charset="0"/>
              </a:rPr>
              <a:t>Financial Instruments and Exchange Act</a:t>
            </a:r>
            <a:endParaRPr kumimoji="1" lang="ja-JP" altLang="en-US" sz="800" b="1" dirty="0">
              <a:solidFill>
                <a:schemeClr val="tx1"/>
              </a:solidFill>
              <a:latin typeface="Times New Roman" panose="02020603050405020304" pitchFamily="18" charset="0"/>
              <a:cs typeface="Times New Roman" panose="02020603050405020304" pitchFamily="18" charset="0"/>
            </a:endParaRPr>
          </a:p>
        </p:txBody>
      </p:sp>
      <p:sp>
        <p:nvSpPr>
          <p:cNvPr id="41" name="角丸四角形 40"/>
          <p:cNvSpPr/>
          <p:nvPr/>
        </p:nvSpPr>
        <p:spPr>
          <a:xfrm>
            <a:off x="6932198" y="5801061"/>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Trust</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42" name="角丸四角形 41"/>
          <p:cNvSpPr/>
          <p:nvPr/>
        </p:nvSpPr>
        <p:spPr>
          <a:xfrm>
            <a:off x="8437764" y="3989080"/>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Diversity</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43" name="角丸四角形 42"/>
          <p:cNvSpPr/>
          <p:nvPr/>
        </p:nvSpPr>
        <p:spPr>
          <a:xfrm>
            <a:off x="8437764" y="4355612"/>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In-house Worldwide</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44" name="角丸四角形 43"/>
          <p:cNvSpPr/>
          <p:nvPr/>
        </p:nvSpPr>
        <p:spPr>
          <a:xfrm>
            <a:off x="8437764" y="4717719"/>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Public Affairs</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45" name="角丸四角形 44"/>
          <p:cNvSpPr/>
          <p:nvPr/>
        </p:nvSpPr>
        <p:spPr>
          <a:xfrm>
            <a:off x="8437764" y="5091748"/>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Labor Law</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46" name="角丸四角形 45"/>
          <p:cNvSpPr/>
          <p:nvPr/>
        </p:nvSpPr>
        <p:spPr>
          <a:xfrm>
            <a:off x="6945246" y="4363847"/>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In-house Lawyers Practical Skills</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47" name="角丸四角形 46"/>
          <p:cNvSpPr/>
          <p:nvPr/>
        </p:nvSpPr>
        <p:spPr>
          <a:xfrm>
            <a:off x="6932198" y="3990436"/>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b="1" dirty="0" smtClean="0">
                <a:solidFill>
                  <a:schemeClr val="tx1"/>
                </a:solidFill>
                <a:latin typeface="Times New Roman" panose="02020603050405020304" pitchFamily="18" charset="0"/>
                <a:cs typeface="Times New Roman" panose="02020603050405020304" pitchFamily="18" charset="0"/>
              </a:rPr>
              <a:t>Intellectual Property</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
        <p:nvSpPr>
          <p:cNvPr id="49" name="角丸四角形 48"/>
          <p:cNvSpPr/>
          <p:nvPr/>
        </p:nvSpPr>
        <p:spPr>
          <a:xfrm>
            <a:off x="3000884" y="2502589"/>
            <a:ext cx="1310468" cy="28585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b="1" dirty="0" smtClean="0">
                <a:solidFill>
                  <a:schemeClr val="tx1"/>
                </a:solidFill>
                <a:latin typeface="Times New Roman" panose="02020603050405020304" pitchFamily="18" charset="0"/>
                <a:cs typeface="Times New Roman" panose="02020603050405020304" pitchFamily="18" charset="0"/>
              </a:rPr>
              <a:t>Administrative Organization</a:t>
            </a:r>
            <a:endParaRPr kumimoji="1" lang="ja-JP" altLang="en-US" b="1" dirty="0">
              <a:solidFill>
                <a:schemeClr val="tx1"/>
              </a:solidFill>
              <a:latin typeface="Times New Roman" panose="02020603050405020304" pitchFamily="18" charset="0"/>
              <a:cs typeface="Times New Roman" panose="02020603050405020304" pitchFamily="18" charset="0"/>
            </a:endParaRPr>
          </a:p>
        </p:txBody>
      </p:sp>
      <p:cxnSp>
        <p:nvCxnSpPr>
          <p:cNvPr id="51" name="直線コネクタ 50"/>
          <p:cNvCxnSpPr>
            <a:stCxn id="3" idx="2"/>
            <a:endCxn id="6" idx="0"/>
          </p:cNvCxnSpPr>
          <p:nvPr/>
        </p:nvCxnSpPr>
        <p:spPr>
          <a:xfrm flipH="1">
            <a:off x="850644" y="2220581"/>
            <a:ext cx="8288" cy="124204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a:endCxn id="26" idx="1"/>
          </p:cNvCxnSpPr>
          <p:nvPr/>
        </p:nvCxnSpPr>
        <p:spPr>
          <a:xfrm>
            <a:off x="2274236" y="5306939"/>
            <a:ext cx="2664033" cy="697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635060" y="5017696"/>
            <a:ext cx="0" cy="5924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4627294" y="5606212"/>
            <a:ext cx="299526" cy="1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4638743" y="5014884"/>
            <a:ext cx="299526" cy="1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p:cNvCxnSpPr>
            <a:stCxn id="14" idx="2"/>
          </p:cNvCxnSpPr>
          <p:nvPr/>
        </p:nvCxnSpPr>
        <p:spPr>
          <a:xfrm>
            <a:off x="2274236" y="3706928"/>
            <a:ext cx="0" cy="160698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2274236" y="1784252"/>
            <a:ext cx="3476" cy="16698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2276856" y="1783080"/>
            <a:ext cx="2625084" cy="81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a:off x="4604928" y="1537044"/>
            <a:ext cx="0" cy="59242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直線コネクタ 96"/>
          <p:cNvCxnSpPr/>
          <p:nvPr/>
        </p:nvCxnSpPr>
        <p:spPr>
          <a:xfrm>
            <a:off x="4606619" y="2128793"/>
            <a:ext cx="299526" cy="1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4618068" y="1537465"/>
            <a:ext cx="299526" cy="1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a:off x="2274236" y="2367444"/>
            <a:ext cx="4270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flipH="1">
            <a:off x="6535588" y="1539248"/>
            <a:ext cx="9640" cy="844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4" name="角丸四角形 103"/>
          <p:cNvSpPr/>
          <p:nvPr/>
        </p:nvSpPr>
        <p:spPr>
          <a:xfrm>
            <a:off x="7481782" y="1391413"/>
            <a:ext cx="1353502" cy="28124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Divisions</a:t>
            </a:r>
            <a:endParaRPr kumimoji="1" lang="ja-JP" altLang="en-US" sz="1600" b="1" dirty="0">
              <a:solidFill>
                <a:schemeClr val="tx1"/>
              </a:solidFill>
              <a:latin typeface="Times New Roman" panose="02020603050405020304" pitchFamily="18" charset="0"/>
              <a:cs typeface="Times New Roman" panose="02020603050405020304" pitchFamily="18" charset="0"/>
            </a:endParaRPr>
          </a:p>
        </p:txBody>
      </p:sp>
      <p:cxnSp>
        <p:nvCxnSpPr>
          <p:cNvPr id="108" name="直線コネクタ 107"/>
          <p:cNvCxnSpPr>
            <a:endCxn id="104" idx="1"/>
          </p:cNvCxnSpPr>
          <p:nvPr/>
        </p:nvCxnSpPr>
        <p:spPr>
          <a:xfrm flipV="1">
            <a:off x="6547104" y="1532037"/>
            <a:ext cx="934678" cy="415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角丸四角形 122"/>
          <p:cNvSpPr/>
          <p:nvPr/>
        </p:nvSpPr>
        <p:spPr>
          <a:xfrm>
            <a:off x="7543700" y="3598824"/>
            <a:ext cx="1387986" cy="281247"/>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Times New Roman" panose="02020603050405020304" pitchFamily="18" charset="0"/>
                <a:cs typeface="Times New Roman" panose="02020603050405020304" pitchFamily="18" charset="0"/>
              </a:rPr>
              <a:t>Study Groups</a:t>
            </a:r>
            <a:endParaRPr kumimoji="1" lang="ja-JP" altLang="en-US" sz="1600" b="1" dirty="0">
              <a:solidFill>
                <a:schemeClr val="tx1"/>
              </a:solidFill>
              <a:latin typeface="Times New Roman" panose="02020603050405020304" pitchFamily="18" charset="0"/>
              <a:cs typeface="Times New Roman" panose="02020603050405020304" pitchFamily="18" charset="0"/>
            </a:endParaRPr>
          </a:p>
        </p:txBody>
      </p:sp>
      <p:cxnSp>
        <p:nvCxnSpPr>
          <p:cNvPr id="125" name="直線コネクタ 124"/>
          <p:cNvCxnSpPr/>
          <p:nvPr/>
        </p:nvCxnSpPr>
        <p:spPr>
          <a:xfrm>
            <a:off x="2263248" y="4758381"/>
            <a:ext cx="427099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p:cNvCxnSpPr/>
          <p:nvPr/>
        </p:nvCxnSpPr>
        <p:spPr>
          <a:xfrm>
            <a:off x="6532094" y="3739448"/>
            <a:ext cx="0" cy="10189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a:endCxn id="123" idx="1"/>
          </p:cNvCxnSpPr>
          <p:nvPr/>
        </p:nvCxnSpPr>
        <p:spPr>
          <a:xfrm>
            <a:off x="6529949" y="3739448"/>
            <a:ext cx="10137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pPr marL="0" lvl="0" indent="0" algn="r" defTabSz="900111">
              <a:lnSpc>
                <a:spcPct val="100000"/>
              </a:lnSpc>
              <a:spcBef>
                <a:spcPct val="0"/>
              </a:spcBef>
              <a:spcAft>
                <a:spcPct val="0"/>
              </a:spcAft>
              <a:buClr>
                <a:srgbClr val="000000">
                  <a:alpha val="100000"/>
                </a:srgbClr>
              </a:buClr>
              <a:buSzPct val="100000"/>
              <a:buNone/>
            </a:pPr>
            <a:fld id="{3F01DB34-DAB2-451D-8160-1F7048C33B57}" type="slidenum">
              <a:rPr lang="ja-JP" altLang="en-US" sz="1200" b="0" i="0" spc="5" smtClean="0">
                <a:solidFill>
                  <a:srgbClr val="898989">
                    <a:alpha val="100000"/>
                  </a:srgbClr>
                </a:solidFill>
                <a:latin typeface="Times New Roman" panose="02020603050405020304" pitchFamily="18" charset="0"/>
                <a:ea typeface="ＭＳ Ｐゴシック"/>
                <a:cs typeface="Times New Roman" panose="02020603050405020304" pitchFamily="18" charset="0"/>
                <a:sym typeface="Wingdings"/>
              </a:rPr>
              <a:pPr marL="0" lvl="0" indent="0" algn="r" defTabSz="900111">
                <a:lnSpc>
                  <a:spcPct val="100000"/>
                </a:lnSpc>
                <a:spcBef>
                  <a:spcPct val="0"/>
                </a:spcBef>
                <a:spcAft>
                  <a:spcPct val="0"/>
                </a:spcAft>
                <a:buClr>
                  <a:srgbClr val="000000">
                    <a:alpha val="100000"/>
                  </a:srgbClr>
                </a:buClr>
                <a:buSzPct val="100000"/>
                <a:buNone/>
              </a:pPr>
              <a:t>6</a:t>
            </a:fld>
            <a:r>
              <a:rPr lang="ja-JP" altLang="en-US" sz="1200" b="0" i="0" spc="5" dirty="0">
                <a:solidFill>
                  <a:srgbClr val="898989">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76" name="角丸四角形 75"/>
          <p:cNvSpPr/>
          <p:nvPr/>
        </p:nvSpPr>
        <p:spPr>
          <a:xfrm>
            <a:off x="8437764" y="5457856"/>
            <a:ext cx="1182512" cy="308153"/>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zh-CN" sz="900" b="1" dirty="0" smtClean="0">
                <a:solidFill>
                  <a:schemeClr val="tx1"/>
                </a:solidFill>
                <a:latin typeface="Times New Roman" panose="02020603050405020304" pitchFamily="18" charset="0"/>
                <a:cs typeface="Times New Roman" panose="02020603050405020304" pitchFamily="18" charset="0"/>
              </a:rPr>
              <a:t>International Arbitration</a:t>
            </a:r>
            <a:endParaRPr kumimoji="1" lang="ja-JP" altLang="en-US" sz="900"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62541" y="238245"/>
            <a:ext cx="7772743" cy="597149"/>
          </a:xfrm>
          <a:noFill/>
          <a:ln w="25400" cap="flat" cmpd="sng" algn="ctr">
            <a:noFill/>
            <a:prstDash val="solid"/>
            <a:round/>
          </a:ln>
        </p:spPr>
        <p:txBody>
          <a:bodyPr vert="horz" wrap="square" lIns="91223" tIns="45499" rIns="91223" bIns="45499" anchor="ctr">
            <a:noAutofit/>
          </a:bodyPr>
          <a:lstStyle/>
          <a:p>
            <a:pPr marL="0" lvl="0" indent="0" algn="ctr" defTabSz="900111">
              <a:lnSpc>
                <a:spcPct val="100000"/>
              </a:lnSpc>
              <a:spcBef>
                <a:spcPct val="0"/>
              </a:spcBef>
              <a:spcAft>
                <a:spcPct val="0"/>
              </a:spcAft>
              <a:buClr>
                <a:srgbClr val="000000">
                  <a:alpha val="100000"/>
                </a:srgbClr>
              </a:buClr>
              <a:buSzPct val="100000"/>
              <a:buNone/>
            </a:pPr>
            <a:r>
              <a:rPr lang="en-US" altLang="ja-JP" sz="2800" b="0" i="0" spc="5" dirty="0" smtClean="0">
                <a:solidFill>
                  <a:srgbClr val="000000">
                    <a:alpha val="100000"/>
                  </a:srgbClr>
                </a:solidFill>
                <a:latin typeface="Times New Roman" panose="02020603050405020304" pitchFamily="18" charset="0"/>
                <a:ea typeface="Segoe UI"/>
                <a:cs typeface="Times New Roman" panose="02020603050405020304" pitchFamily="18" charset="0"/>
              </a:rPr>
              <a:t>JILA Activities: Seminars</a:t>
            </a:r>
            <a:endParaRPr lang="ja-JP" altLang="en-US" sz="2800" b="0" i="0"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p:txBody>
      </p:sp>
      <p:sp>
        <p:nvSpPr>
          <p:cNvPr id="3" name="内容プレースホルダー 2"/>
          <p:cNvSpPr>
            <a:spLocks noGrp="1"/>
          </p:cNvSpPr>
          <p:nvPr>
            <p:ph sz="quarter" idx="1"/>
          </p:nvPr>
        </p:nvSpPr>
        <p:spPr>
          <a:xfrm>
            <a:off x="487989" y="944724"/>
            <a:ext cx="9073008" cy="4969870"/>
          </a:xfrm>
          <a:noFill/>
          <a:ln w="25400" cap="flat" cmpd="sng" algn="ctr">
            <a:noFill/>
            <a:prstDash val="solid"/>
            <a:round/>
          </a:ln>
        </p:spPr>
        <p:txBody>
          <a:bodyPr vert="horz" wrap="square" lIns="91223" tIns="45499" rIns="91223" bIns="45499" anchor="t">
            <a:noAutofit/>
          </a:bodyPr>
          <a:lstStyle/>
          <a:p>
            <a:pPr marL="0" lvl="0" indent="0" defTabSz="900111">
              <a:buClr>
                <a:srgbClr val="2D2DB9">
                  <a:alpha val="100000"/>
                </a:srgbClr>
              </a:buClr>
              <a:buSzPct val="100000"/>
              <a:buNone/>
            </a:pPr>
            <a:endParaRPr lang="ja-JP" altLang="en-US" sz="1600" b="1" i="0" spc="5" dirty="0">
              <a:solidFill>
                <a:srgbClr val="2D2DB9">
                  <a:alpha val="100000"/>
                </a:srgbClr>
              </a:solidFill>
              <a:latin typeface="Times New Roman" panose="02020603050405020304" pitchFamily="18" charset="0"/>
              <a:ea typeface="游ゴシック"/>
              <a:cs typeface="Times New Roman" panose="02020603050405020304" pitchFamily="18" charset="0"/>
            </a:endParaRPr>
          </a:p>
          <a:p>
            <a:pPr lvl="0" defTabSz="900111">
              <a:buClr>
                <a:srgbClr val="2D2DB9">
                  <a:alpha val="100000"/>
                </a:srgbClr>
              </a:buClr>
              <a:buSzPct val="100000"/>
              <a:buFont typeface="Wingdings"/>
              <a:buChar char="§"/>
            </a:pPr>
            <a:r>
              <a:rPr lang="en-US" altLang="ja-JP" sz="1600" dirty="0" smtClean="0">
                <a:solidFill>
                  <a:srgbClr val="000000"/>
                </a:solidFill>
                <a:latin typeface="Times New Roman" panose="02020603050405020304" pitchFamily="18" charset="0"/>
                <a:ea typeface="游ゴシック"/>
                <a:cs typeface="Times New Roman" panose="02020603050405020304" pitchFamily="18" charset="0"/>
              </a:rPr>
              <a:t>Regular monthly meetings for members (organized by Training Program Committee). Video streaming for members when appropriate</a:t>
            </a:r>
            <a:endParaRPr lang="ja-JP" altLang="en-US" sz="1600" b="0" i="0" spc="5" dirty="0">
              <a:solidFill>
                <a:srgbClr val="262626">
                  <a:alpha val="100000"/>
                </a:srgbClr>
              </a:solidFill>
              <a:latin typeface="Times New Roman" panose="02020603050405020304" pitchFamily="18" charset="0"/>
              <a:ea typeface="游ゴシック"/>
              <a:cs typeface="Times New Roman" panose="02020603050405020304" pitchFamily="18" charset="0"/>
            </a:endParaRPr>
          </a:p>
          <a:p>
            <a:pPr lvl="0" defTabSz="900111">
              <a:spcAft>
                <a:spcPct val="0"/>
              </a:spcAft>
              <a:buClr>
                <a:srgbClr val="000000">
                  <a:alpha val="100000"/>
                </a:srgbClr>
              </a:buClr>
              <a:buSzPct val="100000"/>
              <a:buFont typeface="Wingdings"/>
              <a:buChar char="§"/>
            </a:pPr>
            <a:r>
              <a:rPr lang="en-US" altLang="ja-JP" sz="1600" b="0" i="0"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Study groups invite speakers to talk about cross-industry topics common to  members, including cutting-edge and practical issues</a:t>
            </a:r>
          </a:p>
          <a:p>
            <a:pPr marL="0" lvl="0" indent="0" defTabSz="900111">
              <a:spcAft>
                <a:spcPct val="0"/>
              </a:spcAft>
              <a:buClr>
                <a:srgbClr val="000000">
                  <a:alpha val="100000"/>
                </a:srgbClr>
              </a:buClr>
              <a:buSzPct val="100000"/>
              <a:buNone/>
            </a:pPr>
            <a:r>
              <a:rPr lang="en-US" altLang="ja-JP" sz="1050" b="0" i="0"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(Reference)</a:t>
            </a:r>
            <a:endParaRPr lang="ja-JP" altLang="en-US" sz="1050" b="0" i="0"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lvl="0" defTabSz="900111">
              <a:spcAft>
                <a:spcPct val="0"/>
              </a:spcAft>
              <a:buClr>
                <a:srgbClr val="000000">
                  <a:alpha val="100000"/>
                </a:srgbClr>
              </a:buClr>
              <a:buSzPct val="100000"/>
              <a:buFont typeface="Wingdings"/>
              <a:buChar char="v"/>
            </a:pPr>
            <a:r>
              <a:rPr lang="en-US" altLang="ja-JP" sz="1100" b="1" dirty="0" smtClean="0">
                <a:latin typeface="Times New Roman" panose="02020603050405020304" pitchFamily="18" charset="0"/>
                <a:cs typeface="Times New Roman" panose="02020603050405020304" pitchFamily="18" charset="0"/>
              </a:rPr>
              <a:t>Special Seminar for In-house Lawyers</a:t>
            </a:r>
            <a:endParaRPr lang="en-US" altLang="zh-TW" sz="1100" b="1"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lvl="1" defTabSz="900111">
              <a:spcAft>
                <a:spcPct val="0"/>
              </a:spcAft>
              <a:buClr>
                <a:srgbClr val="000000">
                  <a:alpha val="100000"/>
                </a:srgbClr>
              </a:buClr>
              <a:buSzPct val="100000"/>
              <a:buFont typeface="Wingdings"/>
              <a:buChar char="§"/>
            </a:pP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Topic: 	</a:t>
            </a:r>
            <a:r>
              <a:rPr lang="en-US" altLang="ja-JP" sz="1100" b="1" spc="5" dirty="0" smtClean="0">
                <a:latin typeface="Times New Roman" panose="02020603050405020304" pitchFamily="18" charset="0"/>
                <a:ea typeface="游ゴシック"/>
                <a:cs typeface="Times New Roman" panose="02020603050405020304" pitchFamily="18" charset="0"/>
              </a:rPr>
              <a:t>Extraordinary Press Conference by 5 Foreign Chambers of Commerce in Japan – Supporting LGBT 			Community will Increase Productivity in Japan</a:t>
            </a:r>
          </a:p>
          <a:p>
            <a:pPr lvl="1" defTabSz="900111">
              <a:spcAft>
                <a:spcPct val="0"/>
              </a:spcAft>
              <a:buClr>
                <a:srgbClr val="000000">
                  <a:alpha val="100000"/>
                </a:srgbClr>
              </a:buClr>
              <a:buSzPct val="100000"/>
              <a:buFont typeface="Wingdings"/>
              <a:buChar char="§"/>
            </a:pP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Date and Time: 19:00-20:30 on Wednesday January 9, 2019</a:t>
            </a:r>
            <a:r>
              <a:rPr lang="ja-JP"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rPr>
              <a:t>　</a:t>
            </a:r>
          </a:p>
          <a:p>
            <a:pPr lvl="1" defTabSz="900111">
              <a:spcAft>
                <a:spcPct val="0"/>
              </a:spcAft>
              <a:buClr>
                <a:srgbClr val="000000">
                  <a:alpha val="100000"/>
                </a:srgbClr>
              </a:buClr>
              <a:buSzPct val="100000"/>
              <a:buFont typeface="Wingdings"/>
              <a:buChar char="§"/>
            </a:pP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Speakers: 	Christopher LaFleur (President, American Chamber of Commerce in Japan)</a:t>
            </a:r>
            <a:endPar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marL="457200" lvl="1" indent="0" defTabSz="900111">
              <a:spcAft>
                <a:spcPct val="0"/>
              </a:spcAft>
              <a:buClr>
                <a:srgbClr val="000000">
                  <a:alpha val="100000"/>
                </a:srgbClr>
              </a:buClr>
              <a:buSzPct val="100000"/>
              <a:buNone/>
            </a:pPr>
            <a:r>
              <a:rPr lang="ja-JP" altLang="en-US" sz="1100" b="1" spc="5" dirty="0">
                <a:solidFill>
                  <a:srgbClr val="000000">
                    <a:alpha val="100000"/>
                  </a:srgbClr>
                </a:solidFill>
                <a:latin typeface="Times New Roman" panose="02020603050405020304" pitchFamily="18" charset="0"/>
                <a:ea typeface="游ゴシック"/>
                <a:cs typeface="Times New Roman" panose="02020603050405020304" pitchFamily="18" charset="0"/>
              </a:rPr>
              <a:t>　　　　　　　</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	Yumiko Ota (Lawyer, ACCJ Human Resource Management, Vice-Chair)</a:t>
            </a:r>
            <a:endPar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marL="457200" lvl="1" indent="0" defTabSz="900111">
              <a:spcAft>
                <a:spcPct val="0"/>
              </a:spcAft>
              <a:buClr>
                <a:srgbClr val="000000">
                  <a:alpha val="100000"/>
                </a:srgbClr>
              </a:buClr>
              <a:buSzPct val="100000"/>
              <a:buNone/>
            </a:pPr>
            <a:r>
              <a:rPr lang="ja-JP" altLang="en-US" sz="1100" b="1" spc="5" dirty="0">
                <a:solidFill>
                  <a:srgbClr val="000000">
                    <a:alpha val="100000"/>
                  </a:srgbClr>
                </a:solidFill>
                <a:latin typeface="Times New Roman" panose="02020603050405020304" pitchFamily="18" charset="0"/>
                <a:ea typeface="游ゴシック"/>
                <a:cs typeface="Times New Roman" panose="02020603050405020304" pitchFamily="18" charset="0"/>
              </a:rPr>
              <a:t>　　　　　　　</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	Edward Cole (Former President, Australia and New Zealand Chamber of Commerce in Japan (ANZCCJ), 			Representative Partner, Freshfields)</a:t>
            </a:r>
            <a:endPar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marL="457200" lvl="1" indent="0" defTabSz="900111">
              <a:spcAft>
                <a:spcPct val="0"/>
              </a:spcAft>
              <a:buClr>
                <a:srgbClr val="000000">
                  <a:alpha val="100000"/>
                </a:srgbClr>
              </a:buClr>
              <a:buSzPct val="100000"/>
              <a:buNone/>
            </a:pPr>
            <a:r>
              <a:rPr lang="ja-JP" altLang="en-US" sz="1100" b="1" spc="5" dirty="0">
                <a:solidFill>
                  <a:srgbClr val="000000">
                    <a:alpha val="100000"/>
                  </a:srgbClr>
                </a:solidFill>
                <a:latin typeface="Times New Roman" panose="02020603050405020304" pitchFamily="18" charset="0"/>
                <a:ea typeface="游ゴシック"/>
                <a:cs typeface="Times New Roman" panose="02020603050405020304" pitchFamily="18" charset="0"/>
              </a:rPr>
              <a:t>　　　　　　　</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	Toru Ishiguro (Lawyer, Partner, Mori Hamada &amp; Matsumoto)</a:t>
            </a:r>
          </a:p>
          <a:p>
            <a:pPr marL="457200" lvl="1" indent="0" defTabSz="900111">
              <a:spcAft>
                <a:spcPct val="0"/>
              </a:spcAft>
              <a:buClr>
                <a:srgbClr val="000000">
                  <a:alpha val="100000"/>
                </a:srgbClr>
              </a:buClr>
              <a:buSzPct val="100000"/>
              <a:buNone/>
            </a:pPr>
            <a:endPar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endParaRPr>
          </a:p>
          <a:p>
            <a:pPr lvl="0" defTabSz="900111">
              <a:spcAft>
                <a:spcPct val="0"/>
              </a:spcAft>
              <a:buClr>
                <a:srgbClr val="000000">
                  <a:alpha val="100000"/>
                </a:srgbClr>
              </a:buClr>
              <a:buSzPct val="100000"/>
              <a:buFont typeface="Wingdings"/>
              <a:buChar char="v"/>
            </a:pPr>
            <a:r>
              <a:rPr lang="en-US" altLang="ja-JP" sz="1100" b="1" dirty="0">
                <a:latin typeface="Times New Roman" panose="02020603050405020304" pitchFamily="18" charset="0"/>
                <a:cs typeface="Times New Roman" panose="02020603050405020304" pitchFamily="18" charset="0"/>
              </a:rPr>
              <a:t>In-house </a:t>
            </a:r>
            <a:r>
              <a:rPr lang="en-US" altLang="ja-JP" sz="1100" b="1" dirty="0" smtClean="0">
                <a:latin typeface="Times New Roman" panose="02020603050405020304" pitchFamily="18" charset="0"/>
                <a:cs typeface="Times New Roman" panose="02020603050405020304" pitchFamily="18" charset="0"/>
              </a:rPr>
              <a:t>Lawyers’ Seminar </a:t>
            </a:r>
            <a:r>
              <a:rPr lang="en-US" altLang="ja-JP" sz="1100" b="1" dirty="0">
                <a:latin typeface="Times New Roman" panose="02020603050405020304" pitchFamily="18" charset="0"/>
                <a:cs typeface="Times New Roman" panose="02020603050405020304" pitchFamily="18" charset="0"/>
              </a:rPr>
              <a:t>No. 118</a:t>
            </a:r>
            <a:endParaRPr lang="en-US" altLang="zh-TW" sz="1100" b="1" dirty="0">
              <a:latin typeface="Times New Roman" panose="02020603050405020304" pitchFamily="18" charset="0"/>
              <a:cs typeface="Times New Roman" panose="02020603050405020304" pitchFamily="18" charset="0"/>
            </a:endParaRPr>
          </a:p>
          <a:p>
            <a:pPr lvl="1" defTabSz="900111">
              <a:spcAft>
                <a:spcPct val="0"/>
              </a:spcAft>
              <a:buClr>
                <a:srgbClr val="000000">
                  <a:alpha val="100000"/>
                </a:srgbClr>
              </a:buClr>
              <a:buSzPct val="100000"/>
              <a:buFont typeface="Wingdings"/>
              <a:buChar char="§"/>
            </a:pP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Topic: 	</a:t>
            </a:r>
            <a:r>
              <a:rPr lang="en-US" altLang="ja-JP" sz="1100" b="1" spc="5" dirty="0" err="1" smtClean="0">
                <a:solidFill>
                  <a:srgbClr val="000000">
                    <a:alpha val="100000"/>
                  </a:srgbClr>
                </a:solidFill>
                <a:latin typeface="Times New Roman" panose="02020603050405020304" pitchFamily="18" charset="0"/>
                <a:ea typeface="游ゴシック"/>
                <a:cs typeface="Times New Roman" panose="02020603050405020304" pitchFamily="18" charset="0"/>
              </a:rPr>
              <a:t>Crossborder</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 M&amp;A – Outline and Details About PMI</a:t>
            </a:r>
            <a:endPar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lvl="1" defTabSz="900111">
              <a:spcAft>
                <a:spcPct val="0"/>
              </a:spcAft>
              <a:buClr>
                <a:srgbClr val="000000">
                  <a:alpha val="100000"/>
                </a:srgbClr>
              </a:buClr>
              <a:buSzPct val="100000"/>
              <a:buFont typeface="Wingdings"/>
              <a:buChar char="§"/>
            </a:pPr>
            <a:r>
              <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rPr>
              <a:t>Date and Time</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	</a:t>
            </a:r>
            <a:r>
              <a:rPr lang="en-US" altLang="ja-JP" sz="1100" b="1" spc="5" dirty="0" smtClean="0">
                <a:solidFill>
                  <a:srgbClr val="000000"/>
                </a:solidFill>
                <a:latin typeface="Times New Roman" panose="02020603050405020304" pitchFamily="18" charset="0"/>
                <a:ea typeface="游ゴシック"/>
                <a:cs typeface="Times New Roman" panose="02020603050405020304" pitchFamily="18" charset="0"/>
              </a:rPr>
              <a:t>19:00-21:00 on Friday November 30, 2018</a:t>
            </a:r>
            <a:endParaRPr lang="ja-JP"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lvl="1" defTabSz="900111">
              <a:spcAft>
                <a:spcPct val="0"/>
              </a:spcAft>
              <a:buClr>
                <a:srgbClr val="000000">
                  <a:alpha val="100000"/>
                </a:srgbClr>
              </a:buClr>
              <a:buSzPct val="100000"/>
              <a:buFont typeface="Wingdings"/>
              <a:buChar char="§"/>
            </a:pP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Speakers: 	Hiroki Kobayashi (Partner, Latham &amp; Watkins Gaikokuho Kyodo </a:t>
            </a:r>
            <a:r>
              <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rPr>
              <a:t>J</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igyo </a:t>
            </a:r>
            <a:r>
              <a:rPr lang="en-US" altLang="ja-JP" sz="1100" b="1" spc="5" dirty="0" err="1" smtClean="0">
                <a:solidFill>
                  <a:srgbClr val="000000">
                    <a:alpha val="100000"/>
                  </a:srgbClr>
                </a:solidFill>
                <a:latin typeface="Times New Roman" panose="02020603050405020304" pitchFamily="18" charset="0"/>
                <a:ea typeface="游ゴシック"/>
                <a:cs typeface="Times New Roman" panose="02020603050405020304" pitchFamily="18" charset="0"/>
              </a:rPr>
              <a:t>Houritsujimusho</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a:t>
            </a:r>
            <a:endPar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marL="1793875" lvl="1" indent="-1336675" defTabSz="900111">
              <a:spcAft>
                <a:spcPct val="0"/>
              </a:spcAft>
              <a:buClr>
                <a:srgbClr val="000000">
                  <a:alpha val="100000"/>
                </a:srgbClr>
              </a:buClr>
              <a:buSzPct val="100000"/>
              <a:buNone/>
            </a:pPr>
            <a:r>
              <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rPr>
              <a:t>                        </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	Naoki Watanabe (JILA member, Corporate Officer for M&amp;A Management Office </a:t>
            </a:r>
            <a:r>
              <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rPr>
              <a:t>Controller Office, Sojitz </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		Corporation, Outside Audit &amp; Supervisory Board Member, LINE Corporation)</a:t>
            </a:r>
            <a:endPar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marL="457200" lvl="1" indent="0" defTabSz="900111">
              <a:spcAft>
                <a:spcPct val="0"/>
              </a:spcAft>
              <a:buClr>
                <a:srgbClr val="000000">
                  <a:alpha val="100000"/>
                </a:srgbClr>
              </a:buClr>
              <a:buSzPct val="100000"/>
              <a:buNone/>
            </a:pPr>
            <a:r>
              <a:rPr lang="en-US"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rPr>
              <a:t>                        </a:t>
            </a:r>
            <a:r>
              <a:rPr lang="en-US" altLang="ja-JP" sz="1100" b="1" spc="5" dirty="0" smtClean="0">
                <a:solidFill>
                  <a:srgbClr val="000000">
                    <a:alpha val="100000"/>
                  </a:srgbClr>
                </a:solidFill>
                <a:latin typeface="Times New Roman" panose="02020603050405020304" pitchFamily="18" charset="0"/>
                <a:ea typeface="游ゴシック"/>
                <a:cs typeface="Times New Roman" panose="02020603050405020304" pitchFamily="18" charset="0"/>
              </a:rPr>
              <a:t>	Eri Maeda (JILA Board Member, Manager, Marketing and Overseas Planning Office, Corporation 				Planning Division, Asahi Kasei Corporation)</a:t>
            </a:r>
            <a:endParaRPr lang="ja-JP" altLang="ja-JP" sz="1100" b="1"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p:txBody>
      </p:sp>
      <p:sp>
        <p:nvSpPr>
          <p:cNvPr id="5" name="内容プレースホルダー 4"/>
          <p:cNvSpPr>
            <a:spLocks noGrp="1"/>
          </p:cNvSpPr>
          <p:nvPr>
            <p:ph sz="quarter" idx="3"/>
          </p:nvPr>
        </p:nvSpPr>
        <p:spPr>
          <a:xfrm rot="900000">
            <a:off x="3384497" y="6214659"/>
            <a:ext cx="3138320" cy="503459"/>
          </a:xfrm>
          <a:noFill/>
          <a:ln w="25400" cap="flat" cmpd="sng" algn="ctr">
            <a:noFill/>
            <a:prstDash val="solid"/>
            <a:round/>
          </a:ln>
        </p:spPr>
        <p:txBody>
          <a:bodyPr vert="horz" wrap="square" lIns="89827" tIns="46616" rIns="89827" bIns="46616"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6" name="内容プレースホルダー 5"/>
          <p:cNvSpPr>
            <a:spLocks noGrp="1"/>
          </p:cNvSpPr>
          <p:nvPr>
            <p:ph sz="quarter" idx="4"/>
          </p:nvPr>
        </p:nvSpPr>
        <p:spPr>
          <a:xfrm>
            <a:off x="3384497" y="6214659"/>
            <a:ext cx="3138320" cy="503459"/>
          </a:xfrm>
          <a:noFill/>
          <a:ln w="25400" cap="flat" cmpd="sng" algn="ctr">
            <a:noFill/>
            <a:prstDash val="solid"/>
            <a:round/>
          </a:ln>
        </p:spPr>
        <p:txBody>
          <a:bodyPr vert="horz" wrap="square" lIns="89883" tIns="46672" rIns="89883" bIns="46672"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7" name="四角形 6"/>
          <p:cNvSpPr txBox="1"/>
          <p:nvPr/>
        </p:nvSpPr>
        <p:spPr>
          <a:xfrm rot="900000">
            <a:off x="3382934" y="6214659"/>
            <a:ext cx="3138320" cy="503459"/>
          </a:xfrm>
          <a:prstGeom prst="rect">
            <a:avLst/>
          </a:prstGeom>
          <a:noFill/>
          <a:ln w="25400" cap="flat" cmpd="sng" algn="ctr">
            <a:noFill/>
            <a:prstDash val="solid"/>
            <a:round/>
          </a:ln>
        </p:spPr>
        <p:txBody>
          <a:bodyPr vert="horz" wrap="square" lIns="89939" tIns="46728" rIns="89939" bIns="46728"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4" name="テキスト ボックス 3"/>
          <p:cNvSpPr txBox="1"/>
          <p:nvPr/>
        </p:nvSpPr>
        <p:spPr>
          <a:xfrm>
            <a:off x="234888" y="6214659"/>
            <a:ext cx="3528392" cy="461665"/>
          </a:xfrm>
          <a:prstGeom prst="rect">
            <a:avLst/>
          </a:prstGeom>
          <a:noFill/>
        </p:spPr>
        <p:txBody>
          <a:bodyPr wrap="square" rtlCol="0">
            <a:spAutoFit/>
          </a:bodyPr>
          <a:lstStyle/>
          <a:p>
            <a:r>
              <a:rPr kumimoji="1" lang="en-US" altLang="ja-JP" sz="1200" dirty="0" smtClean="0">
                <a:latin typeface="Times New Roman" panose="02020603050405020304" pitchFamily="18" charset="0"/>
                <a:cs typeface="Times New Roman" panose="02020603050405020304" pitchFamily="18" charset="0"/>
              </a:rPr>
              <a:t>* Speaker affiliations and titles </a:t>
            </a:r>
            <a:r>
              <a:rPr kumimoji="1" lang="en-US" altLang="ja-JP" sz="1200" dirty="0">
                <a:latin typeface="Times New Roman" panose="02020603050405020304" pitchFamily="18" charset="0"/>
                <a:cs typeface="Times New Roman" panose="02020603050405020304" pitchFamily="18" charset="0"/>
              </a:rPr>
              <a:t>are affiliations and titles at </a:t>
            </a:r>
            <a:r>
              <a:rPr kumimoji="1" lang="en-US" altLang="ja-JP" sz="1200" dirty="0" smtClean="0">
                <a:latin typeface="Times New Roman" panose="02020603050405020304" pitchFamily="18" charset="0"/>
                <a:cs typeface="Times New Roman" panose="02020603050405020304" pitchFamily="18" charset="0"/>
              </a:rPr>
              <a:t>the time of the regular meeting </a:t>
            </a:r>
            <a:endParaRPr kumimoji="1" lang="ja-JP" altLang="en-US" sz="1200" dirty="0">
              <a:latin typeface="Times New Roman" panose="02020603050405020304" pitchFamily="18" charset="0"/>
              <a:cs typeface="Times New Roman" panose="02020603050405020304" pitchFamily="18" charset="0"/>
            </a:endParaRPr>
          </a:p>
        </p:txBody>
      </p:sp>
      <p:sp>
        <p:nvSpPr>
          <p:cNvPr id="9" name="スライド番号プレースホルダー 2"/>
          <p:cNvSpPr txBox="1">
            <a:spLocks/>
          </p:cNvSpPr>
          <p:nvPr/>
        </p:nvSpPr>
        <p:spPr>
          <a:xfrm>
            <a:off x="7250152" y="6214659"/>
            <a:ext cx="2310845" cy="505022"/>
          </a:xfrm>
          <a:prstGeom prst="rect">
            <a:avLst/>
          </a:prstGeom>
          <a:noFill/>
          <a:ln w="25400" cap="flat" cmpd="sng" algn="ctr">
            <a:noFill/>
            <a:prstDash val="solid"/>
            <a:round/>
          </a:ln>
        </p:spPr>
        <p:txBody>
          <a:bodyPr vert="horz" wrap="square" lIns="89994" tIns="46783" rIns="89994" bIns="46783" anchor="ctr">
            <a:noAutofit/>
          </a:bodyPr>
          <a:lstStyle>
            <a:defPPr>
              <a:defRPr lang="ko-K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D22CD3B-FDDF-4998-970C-76E6E0BEC65F}" type="slidenum">
              <a:rPr lang="ko-KR" altLang="en-US" smtClean="0">
                <a:latin typeface="Times New Roman" panose="02020603050405020304" pitchFamily="18" charset="0"/>
                <a:cs typeface="Times New Roman" panose="02020603050405020304" pitchFamily="18" charset="0"/>
              </a:rPr>
              <a:pPr/>
              <a:t>7</a:t>
            </a:fld>
            <a:endParaRPr lang="ko-KR" altLang="en-US" dirty="0">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62541" y="238245"/>
            <a:ext cx="7772743" cy="597149"/>
          </a:xfrm>
          <a:noFill/>
          <a:ln w="25400" cap="flat" cmpd="sng" algn="ctr">
            <a:noFill/>
            <a:prstDash val="solid"/>
            <a:round/>
          </a:ln>
        </p:spPr>
        <p:txBody>
          <a:bodyPr vert="horz" wrap="square" lIns="91223" tIns="45499" rIns="91223" bIns="45499" anchor="ctr">
            <a:noAutofit/>
          </a:bodyPr>
          <a:lstStyle/>
          <a:p>
            <a:pPr marL="0" lvl="0" indent="0" algn="ctr" defTabSz="900111">
              <a:lnSpc>
                <a:spcPct val="100000"/>
              </a:lnSpc>
              <a:spcBef>
                <a:spcPct val="0"/>
              </a:spcBef>
              <a:spcAft>
                <a:spcPct val="0"/>
              </a:spcAft>
              <a:buClr>
                <a:srgbClr val="000000">
                  <a:alpha val="100000"/>
                </a:srgbClr>
              </a:buClr>
              <a:buSzPct val="100000"/>
              <a:buNone/>
            </a:pPr>
            <a:r>
              <a:rPr lang="ja-JP" altLang="en-US" sz="2800" b="0" i="0" spc="5" dirty="0" smtClean="0">
                <a:solidFill>
                  <a:srgbClr val="000000">
                    <a:alpha val="100000"/>
                  </a:srgbClr>
                </a:solidFill>
                <a:latin typeface="Times New Roman" panose="02020603050405020304" pitchFamily="18" charset="0"/>
                <a:ea typeface="Segoe UI"/>
                <a:cs typeface="Times New Roman" panose="02020603050405020304" pitchFamily="18" charset="0"/>
              </a:rPr>
              <a:t>JILA </a:t>
            </a:r>
            <a:r>
              <a:rPr lang="en-US" altLang="ja-JP" sz="2800" b="0" i="0" spc="5" dirty="0" smtClean="0">
                <a:solidFill>
                  <a:srgbClr val="000000">
                    <a:alpha val="100000"/>
                  </a:srgbClr>
                </a:solidFill>
                <a:latin typeface="Times New Roman" panose="02020603050405020304" pitchFamily="18" charset="0"/>
                <a:ea typeface="Segoe UI"/>
                <a:cs typeface="Times New Roman" panose="02020603050405020304" pitchFamily="18" charset="0"/>
              </a:rPr>
              <a:t>Activities: Division</a:t>
            </a:r>
            <a:endParaRPr lang="ja-JP" altLang="en-US" sz="2800" b="0" i="0"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p:txBody>
      </p:sp>
      <p:sp>
        <p:nvSpPr>
          <p:cNvPr id="3" name="内容プレースホルダー 2"/>
          <p:cNvSpPr>
            <a:spLocks noGrp="1"/>
          </p:cNvSpPr>
          <p:nvPr>
            <p:ph sz="quarter" idx="1"/>
          </p:nvPr>
        </p:nvSpPr>
        <p:spPr>
          <a:xfrm>
            <a:off x="670243" y="1205466"/>
            <a:ext cx="8879729" cy="4851961"/>
          </a:xfrm>
          <a:noFill/>
          <a:ln w="25400" cap="flat" cmpd="sng" algn="ctr">
            <a:noFill/>
            <a:prstDash val="solid"/>
            <a:round/>
          </a:ln>
        </p:spPr>
        <p:txBody>
          <a:bodyPr vert="horz" wrap="square" lIns="91223" tIns="45499" rIns="91223" bIns="45499" anchor="t">
            <a:noAutofit/>
          </a:bodyPr>
          <a:lstStyle/>
          <a:p>
            <a:pPr marL="360000" lvl="0" indent="-360000" algn="l" defTabSz="900111">
              <a:lnSpc>
                <a:spcPct val="100000"/>
              </a:lnSpc>
              <a:spcBef>
                <a:spcPct val="20000"/>
              </a:spcBef>
              <a:spcAft>
                <a:spcPct val="0"/>
              </a:spcAft>
              <a:buClr>
                <a:srgbClr val="2D2DB9">
                  <a:alpha val="100000"/>
                </a:srgbClr>
              </a:buClr>
              <a:buSzPct val="100000"/>
              <a:buFont typeface="Wingdings"/>
              <a:buChar char="Ø"/>
            </a:pPr>
            <a:r>
              <a:rPr lang="en-US" altLang="ja-JP" sz="1800" b="1" i="0" spc="5" dirty="0" smtClean="0">
                <a:solidFill>
                  <a:srgbClr val="2D2DB9">
                    <a:alpha val="100000"/>
                  </a:srgbClr>
                </a:solidFill>
                <a:latin typeface="Times New Roman" panose="02020603050405020304" pitchFamily="18" charset="0"/>
                <a:ea typeface="游ゴシック"/>
                <a:cs typeface="Times New Roman" panose="02020603050405020304" pitchFamily="18" charset="0"/>
              </a:rPr>
              <a:t>Divisions </a:t>
            </a:r>
            <a:endParaRPr lang="ja-JP" altLang="en-US" sz="1800" b="1" i="0" spc="5" dirty="0">
              <a:solidFill>
                <a:srgbClr val="2D2DB9">
                  <a:alpha val="100000"/>
                </a:srgbClr>
              </a:solidFill>
              <a:latin typeface="Times New Roman" panose="02020603050405020304" pitchFamily="18" charset="0"/>
              <a:ea typeface="游ゴシック"/>
              <a:cs typeface="Times New Roman" panose="02020603050405020304" pitchFamily="18" charset="0"/>
            </a:endParaRPr>
          </a:p>
          <a:p>
            <a:pPr marL="360000" lvl="0" indent="-360000" algn="l" defTabSz="900111">
              <a:lnSpc>
                <a:spcPct val="100000"/>
              </a:lnSpc>
              <a:spcBef>
                <a:spcPct val="20000"/>
              </a:spcBef>
              <a:spcAft>
                <a:spcPct val="0"/>
              </a:spcAft>
              <a:buClr>
                <a:srgbClr val="2D2DB9">
                  <a:alpha val="100000"/>
                </a:srgbClr>
              </a:buClr>
              <a:buSzPct val="100000"/>
              <a:buFont typeface="Wingdings"/>
              <a:buChar char="§"/>
            </a:pPr>
            <a:r>
              <a:rPr lang="en-US" altLang="ja-JP" sz="1200" b="0" i="0" spc="5" dirty="0" smtClean="0">
                <a:latin typeface="Times New Roman" panose="02020603050405020304" pitchFamily="18" charset="0"/>
                <a:ea typeface="游ゴシック"/>
                <a:cs typeface="Times New Roman" panose="02020603050405020304" pitchFamily="18" charset="0"/>
              </a:rPr>
              <a:t>Divisions established by industry (Division 1 – 10)</a:t>
            </a:r>
            <a:endParaRPr lang="ja-JP" altLang="en-US" sz="1200" b="0" i="0" spc="5" dirty="0">
              <a:latin typeface="Times New Roman" panose="02020603050405020304" pitchFamily="18" charset="0"/>
              <a:ea typeface="游ゴシック"/>
              <a:cs typeface="Times New Roman" panose="02020603050405020304" pitchFamily="18" charset="0"/>
            </a:endParaRPr>
          </a:p>
          <a:p>
            <a:pPr lvl="0" algn="l" defTabSz="900111">
              <a:lnSpc>
                <a:spcPct val="100000"/>
              </a:lnSpc>
              <a:spcBef>
                <a:spcPct val="20000"/>
              </a:spcBef>
              <a:spcAft>
                <a:spcPct val="0"/>
              </a:spcAft>
              <a:buClr>
                <a:srgbClr val="000000">
                  <a:alpha val="100000"/>
                </a:srgbClr>
              </a:buClr>
              <a:buSzPct val="100000"/>
              <a:buFont typeface="Wingdings"/>
              <a:buChar char="§"/>
            </a:pPr>
            <a:r>
              <a:rPr lang="en-US" altLang="ja-JP" sz="1200" b="0" i="0" spc="5" dirty="0" smtClean="0">
                <a:latin typeface="Times New Roman" panose="02020603050405020304" pitchFamily="18" charset="0"/>
                <a:ea typeface="游ゴシック"/>
                <a:cs typeface="Times New Roman" panose="02020603050405020304" pitchFamily="18" charset="0"/>
              </a:rPr>
              <a:t>Studies and exchanges information on issues in each industry </a:t>
            </a:r>
          </a:p>
          <a:p>
            <a:pPr defTabSz="900111">
              <a:spcAft>
                <a:spcPct val="0"/>
              </a:spcAft>
              <a:buClr>
                <a:srgbClr val="000000">
                  <a:alpha val="100000"/>
                </a:srgbClr>
              </a:buClr>
              <a:buSzPct val="100000"/>
              <a:buFont typeface="Wingdings"/>
              <a:buChar char="§"/>
            </a:pPr>
            <a:r>
              <a:rPr lang="en-US" altLang="ja-JP" sz="1200" spc="5" dirty="0" smtClean="0">
                <a:latin typeface="Times New Roman" panose="02020603050405020304" pitchFamily="18" charset="0"/>
                <a:ea typeface="游ゴシック"/>
                <a:cs typeface="Times New Roman" panose="02020603050405020304" pitchFamily="18" charset="0"/>
              </a:rPr>
              <a:t>Establishes “division forums” as places to exchange information with other divisions</a:t>
            </a:r>
            <a:endParaRPr lang="en-US" altLang="ja-JP" sz="1200" spc="5" dirty="0">
              <a:latin typeface="Times New Roman" panose="02020603050405020304" pitchFamily="18" charset="0"/>
              <a:ea typeface="游ゴシック"/>
              <a:cs typeface="Times New Roman" panose="02020603050405020304" pitchFamily="18" charset="0"/>
            </a:endParaRPr>
          </a:p>
          <a:p>
            <a:pPr lvl="0" algn="l" defTabSz="900111">
              <a:lnSpc>
                <a:spcPct val="100000"/>
              </a:lnSpc>
              <a:spcBef>
                <a:spcPct val="20000"/>
              </a:spcBef>
              <a:spcAft>
                <a:spcPct val="0"/>
              </a:spcAft>
              <a:buClr>
                <a:srgbClr val="000000">
                  <a:alpha val="100000"/>
                </a:srgbClr>
              </a:buClr>
              <a:buSzPct val="100000"/>
              <a:buFont typeface="Wingdings"/>
              <a:buChar char="§"/>
            </a:pPr>
            <a:endParaRPr lang="ja-JP" altLang="en-US" sz="1800" b="0" i="0" spc="5" dirty="0">
              <a:latin typeface="Times New Roman" panose="02020603050405020304" pitchFamily="18" charset="0"/>
              <a:ea typeface="游ゴシック"/>
              <a:cs typeface="Times New Roman" panose="02020603050405020304" pitchFamily="18" charset="0"/>
            </a:endParaRPr>
          </a:p>
          <a:p>
            <a:pPr marL="720000" lvl="1" indent="-270000" algn="l" defTabSz="900111">
              <a:lnSpc>
                <a:spcPct val="100000"/>
              </a:lnSpc>
              <a:spcBef>
                <a:spcPct val="20000"/>
              </a:spcBef>
              <a:spcAft>
                <a:spcPct val="0"/>
              </a:spcAft>
              <a:buClr>
                <a:srgbClr val="000000">
                  <a:alpha val="100000"/>
                </a:srgbClr>
              </a:buClr>
              <a:buSzPct val="100000"/>
              <a:buFont typeface="Wingdings"/>
              <a:buChar char="–"/>
            </a:pPr>
            <a:endParaRPr lang="ja-JP" altLang="ja-JP" sz="2000" b="0" i="0"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a:p>
            <a:pPr marL="360000" lvl="0" indent="-360000" algn="l" defTabSz="900111">
              <a:lnSpc>
                <a:spcPct val="100000"/>
              </a:lnSpc>
              <a:spcBef>
                <a:spcPct val="20000"/>
              </a:spcBef>
              <a:spcAft>
                <a:spcPct val="0"/>
              </a:spcAft>
              <a:buClr>
                <a:srgbClr val="2D2DB9">
                  <a:alpha val="100000"/>
                </a:srgbClr>
              </a:buClr>
              <a:buSzPct val="100000"/>
              <a:buFont typeface="Wingdings"/>
              <a:buChar char="Ø"/>
            </a:pPr>
            <a:endParaRPr lang="ja-JP" altLang="en-US" sz="2000" b="1" i="0" spc="5" dirty="0">
              <a:solidFill>
                <a:srgbClr val="2D2DB9">
                  <a:alpha val="100000"/>
                </a:srgbClr>
              </a:solidFill>
              <a:latin typeface="Times New Roman" panose="02020603050405020304" pitchFamily="18" charset="0"/>
              <a:ea typeface="游ゴシック"/>
              <a:cs typeface="Times New Roman" panose="02020603050405020304" pitchFamily="18" charset="0"/>
            </a:endParaRPr>
          </a:p>
        </p:txBody>
      </p:sp>
      <p:sp>
        <p:nvSpPr>
          <p:cNvPr id="5" name="内容プレースホルダー 4"/>
          <p:cNvSpPr>
            <a:spLocks noGrp="1"/>
          </p:cNvSpPr>
          <p:nvPr>
            <p:ph sz="quarter" idx="3"/>
          </p:nvPr>
        </p:nvSpPr>
        <p:spPr>
          <a:xfrm rot="900000">
            <a:off x="3384497" y="6214659"/>
            <a:ext cx="3138320" cy="503459"/>
          </a:xfrm>
          <a:noFill/>
          <a:ln w="25400" cap="flat" cmpd="sng" algn="ctr">
            <a:noFill/>
            <a:prstDash val="solid"/>
            <a:round/>
          </a:ln>
        </p:spPr>
        <p:txBody>
          <a:bodyPr vert="horz" wrap="square" lIns="89827" tIns="46616" rIns="89827" bIns="46616"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6" name="内容プレースホルダー 5"/>
          <p:cNvSpPr>
            <a:spLocks noGrp="1"/>
          </p:cNvSpPr>
          <p:nvPr>
            <p:ph sz="quarter" idx="4"/>
          </p:nvPr>
        </p:nvSpPr>
        <p:spPr>
          <a:xfrm>
            <a:off x="3384497" y="6214659"/>
            <a:ext cx="3138320" cy="503459"/>
          </a:xfrm>
          <a:noFill/>
          <a:ln w="25400" cap="flat" cmpd="sng" algn="ctr">
            <a:noFill/>
            <a:prstDash val="solid"/>
            <a:round/>
          </a:ln>
        </p:spPr>
        <p:txBody>
          <a:bodyPr vert="horz" wrap="square" lIns="89883" tIns="46672" rIns="89883" bIns="46672"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7" name="四角形 6"/>
          <p:cNvSpPr txBox="1"/>
          <p:nvPr/>
        </p:nvSpPr>
        <p:spPr>
          <a:xfrm rot="900000">
            <a:off x="3382934" y="6214659"/>
            <a:ext cx="3138320" cy="503459"/>
          </a:xfrm>
          <a:prstGeom prst="rect">
            <a:avLst/>
          </a:prstGeom>
          <a:noFill/>
          <a:ln w="25400" cap="flat" cmpd="sng" algn="ctr">
            <a:noFill/>
            <a:prstDash val="solid"/>
            <a:round/>
          </a:ln>
        </p:spPr>
        <p:txBody>
          <a:bodyPr vert="horz" wrap="square" lIns="89939" tIns="46728" rIns="89939" bIns="46728"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9" name="正方形/長方形 8"/>
          <p:cNvSpPr/>
          <p:nvPr/>
        </p:nvSpPr>
        <p:spPr>
          <a:xfrm>
            <a:off x="344364" y="2204541"/>
            <a:ext cx="9064234" cy="37454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dirty="0">
              <a:latin typeface="Times New Roman" panose="02020603050405020304" pitchFamily="18" charset="0"/>
              <a:cs typeface="Times New Roman" panose="02020603050405020304" pitchFamily="18" charset="0"/>
            </a:endParaRPr>
          </a:p>
        </p:txBody>
      </p:sp>
      <p:sp>
        <p:nvSpPr>
          <p:cNvPr id="10" name="正方形/長方形 9"/>
          <p:cNvSpPr/>
          <p:nvPr/>
        </p:nvSpPr>
        <p:spPr>
          <a:xfrm>
            <a:off x="776294" y="2260370"/>
            <a:ext cx="8345236" cy="392729"/>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dirty="0" smtClean="0">
                <a:latin typeface="Times New Roman" panose="02020603050405020304" pitchFamily="18" charset="0"/>
                <a:cs typeface="Times New Roman" panose="02020603050405020304" pitchFamily="18" charset="0"/>
              </a:rPr>
              <a:t>Divisions</a:t>
            </a:r>
            <a:endParaRPr lang="ja-JP" altLang="en-US" dirty="0">
              <a:latin typeface="Times New Roman" panose="02020603050405020304" pitchFamily="18" charset="0"/>
              <a:cs typeface="Times New Roman" panose="02020603050405020304" pitchFamily="18" charset="0"/>
            </a:endParaRPr>
          </a:p>
        </p:txBody>
      </p:sp>
      <p:sp>
        <p:nvSpPr>
          <p:cNvPr id="11" name="角丸四角形 10"/>
          <p:cNvSpPr/>
          <p:nvPr/>
        </p:nvSpPr>
        <p:spPr>
          <a:xfrm>
            <a:off x="793380" y="4770308"/>
            <a:ext cx="996716" cy="481482"/>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b="1" dirty="0" smtClean="0">
                <a:latin typeface="Times New Roman" panose="02020603050405020304" pitchFamily="18" charset="0"/>
                <a:ea typeface="游ゴシック"/>
                <a:cs typeface="Times New Roman" panose="02020603050405020304" pitchFamily="18" charset="0"/>
              </a:rPr>
              <a:t>Division 4</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12" name="角丸四角形 11"/>
          <p:cNvSpPr/>
          <p:nvPr/>
        </p:nvSpPr>
        <p:spPr>
          <a:xfrm>
            <a:off x="793380" y="5396627"/>
            <a:ext cx="989396" cy="490266"/>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b="1" dirty="0" smtClean="0">
                <a:latin typeface="Times New Roman" panose="02020603050405020304" pitchFamily="18" charset="0"/>
                <a:ea typeface="游ゴシック"/>
                <a:cs typeface="Times New Roman" panose="02020603050405020304" pitchFamily="18" charset="0"/>
              </a:rPr>
              <a:t>Division 5</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14" name="角丸四角形 13"/>
          <p:cNvSpPr/>
          <p:nvPr/>
        </p:nvSpPr>
        <p:spPr>
          <a:xfrm>
            <a:off x="4992560" y="2708364"/>
            <a:ext cx="1039256" cy="517955"/>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b="1" dirty="0" smtClean="0">
                <a:latin typeface="Times New Roman" panose="02020603050405020304" pitchFamily="18" charset="0"/>
                <a:ea typeface="游ゴシック"/>
                <a:cs typeface="Times New Roman" panose="02020603050405020304" pitchFamily="18" charset="0"/>
              </a:rPr>
              <a:t>Division 6</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15" name="角丸四角形 14"/>
          <p:cNvSpPr/>
          <p:nvPr/>
        </p:nvSpPr>
        <p:spPr>
          <a:xfrm>
            <a:off x="804079" y="2708364"/>
            <a:ext cx="1001880" cy="508421"/>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b="1" dirty="0" smtClean="0">
                <a:latin typeface="Times New Roman" panose="02020603050405020304" pitchFamily="18" charset="0"/>
                <a:ea typeface="游ゴシック"/>
                <a:cs typeface="Times New Roman" panose="02020603050405020304" pitchFamily="18" charset="0"/>
              </a:rPr>
              <a:t>Division 1</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16" name="角丸四角形 15"/>
          <p:cNvSpPr/>
          <p:nvPr/>
        </p:nvSpPr>
        <p:spPr>
          <a:xfrm>
            <a:off x="794384" y="3398135"/>
            <a:ext cx="1001880" cy="508421"/>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b="1" dirty="0" smtClean="0">
                <a:latin typeface="Times New Roman" panose="02020603050405020304" pitchFamily="18" charset="0"/>
                <a:ea typeface="游ゴシック"/>
                <a:cs typeface="Times New Roman" panose="02020603050405020304" pitchFamily="18" charset="0"/>
              </a:rPr>
              <a:t>Division 2</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17" name="角丸四角形 16"/>
          <p:cNvSpPr/>
          <p:nvPr/>
        </p:nvSpPr>
        <p:spPr>
          <a:xfrm>
            <a:off x="794384" y="4092485"/>
            <a:ext cx="1001880" cy="508421"/>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b="1" dirty="0" smtClean="0">
                <a:latin typeface="Times New Roman" panose="02020603050405020304" pitchFamily="18" charset="0"/>
                <a:ea typeface="游ゴシック"/>
                <a:cs typeface="Times New Roman" panose="02020603050405020304" pitchFamily="18" charset="0"/>
              </a:rPr>
              <a:t>Division 3</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18" name="角丸四角形 17"/>
          <p:cNvSpPr/>
          <p:nvPr/>
        </p:nvSpPr>
        <p:spPr>
          <a:xfrm>
            <a:off x="4992560" y="3409087"/>
            <a:ext cx="1039256" cy="482486"/>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b="1" dirty="0" smtClean="0">
                <a:latin typeface="Times New Roman" panose="02020603050405020304" pitchFamily="18" charset="0"/>
                <a:ea typeface="游ゴシック"/>
                <a:cs typeface="Times New Roman" panose="02020603050405020304" pitchFamily="18" charset="0"/>
              </a:rPr>
              <a:t>Division 7</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19" name="角丸四角形 18"/>
          <p:cNvSpPr/>
          <p:nvPr/>
        </p:nvSpPr>
        <p:spPr>
          <a:xfrm>
            <a:off x="4992559" y="4049108"/>
            <a:ext cx="1039257" cy="534677"/>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b="1" dirty="0" smtClean="0">
                <a:latin typeface="Times New Roman" panose="02020603050405020304" pitchFamily="18" charset="0"/>
                <a:ea typeface="游ゴシック"/>
                <a:cs typeface="Times New Roman" panose="02020603050405020304" pitchFamily="18" charset="0"/>
              </a:rPr>
              <a:t>Division 8</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20" name="角丸四角形 19"/>
          <p:cNvSpPr/>
          <p:nvPr/>
        </p:nvSpPr>
        <p:spPr>
          <a:xfrm>
            <a:off x="4994073" y="4742339"/>
            <a:ext cx="1037743" cy="537419"/>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400" b="1" dirty="0" smtClean="0">
                <a:latin typeface="Times New Roman" panose="02020603050405020304" pitchFamily="18" charset="0"/>
                <a:ea typeface="游ゴシック"/>
                <a:cs typeface="Times New Roman" panose="02020603050405020304" pitchFamily="18" charset="0"/>
              </a:rPr>
              <a:t>Division 9</a:t>
            </a:r>
            <a:endParaRPr lang="ja-JP" altLang="en-US" sz="1400" b="1" dirty="0">
              <a:latin typeface="Times New Roman" panose="02020603050405020304" pitchFamily="18" charset="0"/>
              <a:ea typeface="游ゴシック"/>
              <a:cs typeface="Times New Roman" panose="02020603050405020304" pitchFamily="18" charset="0"/>
            </a:endParaRPr>
          </a:p>
        </p:txBody>
      </p:sp>
      <p:sp>
        <p:nvSpPr>
          <p:cNvPr id="21" name="テキスト ボックス 20"/>
          <p:cNvSpPr txBox="1"/>
          <p:nvPr/>
        </p:nvSpPr>
        <p:spPr>
          <a:xfrm>
            <a:off x="1859279" y="2725760"/>
            <a:ext cx="2424689" cy="523220"/>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Iron and steel, textiles, chemicals, etc.</a:t>
            </a:r>
            <a:endParaRPr lang="ja-JP" altLang="en-US" sz="1400" dirty="0">
              <a:latin typeface="Times New Roman" panose="02020603050405020304" pitchFamily="18" charset="0"/>
              <a:ea typeface="游ゴシック"/>
              <a:cs typeface="Times New Roman" panose="02020603050405020304" pitchFamily="18" charset="0"/>
            </a:endParaRPr>
          </a:p>
        </p:txBody>
      </p:sp>
      <p:sp>
        <p:nvSpPr>
          <p:cNvPr id="22" name="テキスト ボックス 21"/>
          <p:cNvSpPr txBox="1"/>
          <p:nvPr/>
        </p:nvSpPr>
        <p:spPr>
          <a:xfrm>
            <a:off x="1866726" y="3491557"/>
            <a:ext cx="2417242" cy="307777"/>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Banks, securities, finance, etc.</a:t>
            </a:r>
            <a:endParaRPr lang="ja-JP" altLang="en-US" sz="1400" dirty="0">
              <a:latin typeface="Times New Roman" panose="02020603050405020304" pitchFamily="18" charset="0"/>
              <a:ea typeface="游ゴシック"/>
              <a:cs typeface="Times New Roman" panose="02020603050405020304" pitchFamily="18" charset="0"/>
            </a:endParaRPr>
          </a:p>
        </p:txBody>
      </p:sp>
      <p:sp>
        <p:nvSpPr>
          <p:cNvPr id="23" name="テキスト ボックス 22"/>
          <p:cNvSpPr txBox="1"/>
          <p:nvPr/>
        </p:nvSpPr>
        <p:spPr>
          <a:xfrm>
            <a:off x="1873005" y="4113076"/>
            <a:ext cx="3023031" cy="523220"/>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Telecommunications, IT, mass media, entertainment, etc. </a:t>
            </a:r>
            <a:endParaRPr lang="ja-JP" altLang="en-US" sz="1400" dirty="0">
              <a:latin typeface="Times New Roman" panose="02020603050405020304" pitchFamily="18" charset="0"/>
              <a:ea typeface="游ゴシック"/>
              <a:cs typeface="Times New Roman" panose="02020603050405020304" pitchFamily="18" charset="0"/>
            </a:endParaRPr>
          </a:p>
        </p:txBody>
      </p:sp>
      <p:sp>
        <p:nvSpPr>
          <p:cNvPr id="24" name="テキスト ボックス 23"/>
          <p:cNvSpPr txBox="1"/>
          <p:nvPr/>
        </p:nvSpPr>
        <p:spPr>
          <a:xfrm>
            <a:off x="1869143" y="4761148"/>
            <a:ext cx="3170909" cy="523220"/>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Administrative agencies, local governments, education institutions, etc.</a:t>
            </a:r>
            <a:endParaRPr lang="ja-JP" altLang="en-US" sz="1400" dirty="0">
              <a:latin typeface="Times New Roman" panose="02020603050405020304" pitchFamily="18" charset="0"/>
              <a:ea typeface="游ゴシック"/>
              <a:cs typeface="Times New Roman" panose="02020603050405020304" pitchFamily="18" charset="0"/>
            </a:endParaRPr>
          </a:p>
        </p:txBody>
      </p:sp>
      <p:sp>
        <p:nvSpPr>
          <p:cNvPr id="25" name="テキスト ボックス 24"/>
          <p:cNvSpPr txBox="1"/>
          <p:nvPr/>
        </p:nvSpPr>
        <p:spPr>
          <a:xfrm>
            <a:off x="1855873" y="5487395"/>
            <a:ext cx="2807507" cy="307777"/>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Machinery, electrical equipment, etc. </a:t>
            </a:r>
            <a:endParaRPr lang="ja-JP" altLang="en-US" sz="1400" dirty="0">
              <a:latin typeface="Times New Roman" panose="02020603050405020304" pitchFamily="18" charset="0"/>
              <a:ea typeface="游ゴシック"/>
              <a:cs typeface="Times New Roman" panose="02020603050405020304" pitchFamily="18" charset="0"/>
            </a:endParaRPr>
          </a:p>
        </p:txBody>
      </p:sp>
      <p:sp>
        <p:nvSpPr>
          <p:cNvPr id="26" name="テキスト ボックス 25"/>
          <p:cNvSpPr txBox="1"/>
          <p:nvPr/>
        </p:nvSpPr>
        <p:spPr>
          <a:xfrm>
            <a:off x="6080048" y="2787783"/>
            <a:ext cx="3041481" cy="307777"/>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Medical services, pharmaceuticals, etc. </a:t>
            </a:r>
            <a:endParaRPr lang="ja-JP" altLang="en-US" sz="1400" dirty="0">
              <a:latin typeface="Times New Roman" panose="02020603050405020304" pitchFamily="18" charset="0"/>
              <a:ea typeface="游ゴシック"/>
              <a:cs typeface="Times New Roman" panose="02020603050405020304" pitchFamily="18" charset="0"/>
            </a:endParaRPr>
          </a:p>
        </p:txBody>
      </p:sp>
      <p:sp>
        <p:nvSpPr>
          <p:cNvPr id="27" name="テキスト ボックス 26"/>
          <p:cNvSpPr txBox="1"/>
          <p:nvPr/>
        </p:nvSpPr>
        <p:spPr>
          <a:xfrm>
            <a:off x="6080049" y="3409836"/>
            <a:ext cx="3063951" cy="523220"/>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Real estate, construction, housing, building, energy, etc. </a:t>
            </a:r>
          </a:p>
        </p:txBody>
      </p:sp>
      <p:sp>
        <p:nvSpPr>
          <p:cNvPr id="28" name="テキスト ボックス 27"/>
          <p:cNvSpPr txBox="1"/>
          <p:nvPr/>
        </p:nvSpPr>
        <p:spPr>
          <a:xfrm>
            <a:off x="6067864" y="4162559"/>
            <a:ext cx="2192873" cy="307777"/>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Food, printing, logistics, etc. </a:t>
            </a:r>
            <a:endParaRPr lang="ja-JP" altLang="en-US" sz="1400" dirty="0">
              <a:latin typeface="Times New Roman" panose="02020603050405020304" pitchFamily="18" charset="0"/>
              <a:ea typeface="游ゴシック"/>
              <a:cs typeface="Times New Roman" panose="02020603050405020304" pitchFamily="18" charset="0"/>
            </a:endParaRPr>
          </a:p>
        </p:txBody>
      </p:sp>
      <p:sp>
        <p:nvSpPr>
          <p:cNvPr id="29" name="テキスト ボックス 28"/>
          <p:cNvSpPr txBox="1"/>
          <p:nvPr/>
        </p:nvSpPr>
        <p:spPr>
          <a:xfrm>
            <a:off x="6084168" y="4849415"/>
            <a:ext cx="2899692" cy="307777"/>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Life insurance, non-life insurance, etc. </a:t>
            </a:r>
            <a:endParaRPr lang="ja-JP" altLang="en-US" sz="1400" dirty="0">
              <a:latin typeface="Times New Roman" panose="02020603050405020304" pitchFamily="18" charset="0"/>
              <a:ea typeface="游ゴシック"/>
              <a:cs typeface="Times New Roman" panose="02020603050405020304" pitchFamily="18" charset="0"/>
            </a:endParaRPr>
          </a:p>
        </p:txBody>
      </p:sp>
      <p:sp>
        <p:nvSpPr>
          <p:cNvPr id="31" name="角丸四角形 30"/>
          <p:cNvSpPr/>
          <p:nvPr/>
        </p:nvSpPr>
        <p:spPr>
          <a:xfrm>
            <a:off x="4992559" y="5406574"/>
            <a:ext cx="1025723" cy="492947"/>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300" b="1" dirty="0" smtClean="0">
                <a:latin typeface="Times New Roman" panose="02020603050405020304" pitchFamily="18" charset="0"/>
                <a:ea typeface="游ゴシック"/>
                <a:cs typeface="Times New Roman" panose="02020603050405020304" pitchFamily="18" charset="0"/>
              </a:rPr>
              <a:t>Division 10</a:t>
            </a:r>
            <a:endParaRPr lang="ja-JP" altLang="en-US" sz="1300" b="1" dirty="0">
              <a:latin typeface="Times New Roman" panose="02020603050405020304" pitchFamily="18" charset="0"/>
              <a:ea typeface="游ゴシック"/>
              <a:cs typeface="Times New Roman" panose="02020603050405020304" pitchFamily="18" charset="0"/>
            </a:endParaRPr>
          </a:p>
        </p:txBody>
      </p:sp>
      <p:sp>
        <p:nvSpPr>
          <p:cNvPr id="33" name="テキスト ボックス 32"/>
          <p:cNvSpPr txBox="1"/>
          <p:nvPr/>
        </p:nvSpPr>
        <p:spPr>
          <a:xfrm>
            <a:off x="6084167" y="5487395"/>
            <a:ext cx="2755677" cy="307777"/>
          </a:xfrm>
          <a:prstGeom prst="rect">
            <a:avLst/>
          </a:prstGeom>
          <a:noFill/>
        </p:spPr>
        <p:txBody>
          <a:bodyPr wrap="square">
            <a:spAutoFit/>
          </a:bodyPr>
          <a:lstStyle/>
          <a:p>
            <a:pPr lvl="0"/>
            <a:r>
              <a:rPr lang="en-US" altLang="ja-JP" sz="1400" dirty="0" smtClean="0">
                <a:latin typeface="Times New Roman" panose="02020603050405020304" pitchFamily="18" charset="0"/>
                <a:ea typeface="游ゴシック"/>
                <a:cs typeface="Times New Roman" panose="02020603050405020304" pitchFamily="18" charset="0"/>
              </a:rPr>
              <a:t>Trading companies, consulting, etc.</a:t>
            </a:r>
            <a:endParaRPr lang="ja-JP" altLang="en-US" sz="1400" dirty="0">
              <a:latin typeface="Times New Roman" panose="02020603050405020304" pitchFamily="18" charset="0"/>
              <a:ea typeface="游ゴシック"/>
              <a:cs typeface="Times New Roman" panose="02020603050405020304" pitchFamily="18" charset="0"/>
            </a:endParaRPr>
          </a:p>
        </p:txBody>
      </p:sp>
      <p:sp>
        <p:nvSpPr>
          <p:cNvPr id="30" name="スライド番号プレースホルダー 2"/>
          <p:cNvSpPr>
            <a:spLocks noGrp="1"/>
          </p:cNvSpPr>
          <p:nvPr>
            <p:ph type="sldNum" sz="quarter" idx="12"/>
          </p:nvPr>
        </p:nvSpPr>
        <p:spPr>
          <a:xfrm>
            <a:off x="7097753" y="6214659"/>
            <a:ext cx="2310845" cy="505022"/>
          </a:xfrm>
        </p:spPr>
        <p:txBody>
          <a:bodyPr/>
          <a:lstStyle/>
          <a:p>
            <a:pPr lvl="0"/>
            <a:fld id="{AD22CD3B-FDDF-4998-970C-76E6E0BEC65F}" type="slidenum">
              <a:rPr lang="ko-KR" altLang="en-US" smtClean="0">
                <a:latin typeface="Times New Roman" panose="02020603050405020304" pitchFamily="18" charset="0"/>
                <a:cs typeface="Times New Roman" panose="02020603050405020304" pitchFamily="18" charset="0"/>
              </a:rPr>
              <a:pPr lvl="0"/>
              <a:t>8</a:t>
            </a:fld>
            <a:endParaRPr lang="ko-KR" altLang="en-US" dirty="0">
              <a:latin typeface="Times New Roman" panose="02020603050405020304" pitchFamily="18" charset="0"/>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62541" y="238245"/>
            <a:ext cx="7772743" cy="597149"/>
          </a:xfrm>
          <a:noFill/>
          <a:ln w="25400" cap="flat" cmpd="sng" algn="ctr">
            <a:noFill/>
            <a:prstDash val="solid"/>
            <a:round/>
          </a:ln>
        </p:spPr>
        <p:txBody>
          <a:bodyPr vert="horz" wrap="square" lIns="91223" tIns="45499" rIns="91223" bIns="45499" anchor="ctr">
            <a:noAutofit/>
          </a:bodyPr>
          <a:lstStyle/>
          <a:p>
            <a:pPr marL="0" lvl="0" indent="0" algn="ctr" defTabSz="900111">
              <a:lnSpc>
                <a:spcPct val="100000"/>
              </a:lnSpc>
              <a:spcBef>
                <a:spcPct val="0"/>
              </a:spcBef>
              <a:spcAft>
                <a:spcPct val="0"/>
              </a:spcAft>
              <a:buClr>
                <a:srgbClr val="000000">
                  <a:alpha val="100000"/>
                </a:srgbClr>
              </a:buClr>
              <a:buSzPct val="100000"/>
              <a:buNone/>
            </a:pPr>
            <a:r>
              <a:rPr lang="ja-JP" altLang="en-US" sz="2800" b="0" i="0" spc="5" dirty="0" smtClean="0">
                <a:solidFill>
                  <a:srgbClr val="000000">
                    <a:alpha val="100000"/>
                  </a:srgbClr>
                </a:solidFill>
                <a:latin typeface="Times New Roman" panose="02020603050405020304" pitchFamily="18" charset="0"/>
                <a:ea typeface="Segoe UI"/>
                <a:cs typeface="Times New Roman" panose="02020603050405020304" pitchFamily="18" charset="0"/>
              </a:rPr>
              <a:t>JILA </a:t>
            </a:r>
            <a:r>
              <a:rPr lang="en-US" altLang="ja-JP" sz="2800" b="0" i="0" spc="5" dirty="0" smtClean="0">
                <a:solidFill>
                  <a:srgbClr val="000000">
                    <a:alpha val="100000"/>
                  </a:srgbClr>
                </a:solidFill>
                <a:latin typeface="Times New Roman" panose="02020603050405020304" pitchFamily="18" charset="0"/>
                <a:ea typeface="Segoe UI"/>
                <a:cs typeface="Times New Roman" panose="02020603050405020304" pitchFamily="18" charset="0"/>
              </a:rPr>
              <a:t>Activities: Study Groups</a:t>
            </a:r>
            <a:endParaRPr lang="ja-JP" altLang="en-US" sz="2800" b="0" i="0" spc="5" dirty="0">
              <a:solidFill>
                <a:srgbClr val="000000">
                  <a:alpha val="100000"/>
                </a:srgbClr>
              </a:solidFill>
              <a:latin typeface="Times New Roman" panose="02020603050405020304" pitchFamily="18" charset="0"/>
              <a:ea typeface="游ゴシック"/>
              <a:cs typeface="Times New Roman" panose="02020603050405020304" pitchFamily="18" charset="0"/>
            </a:endParaRPr>
          </a:p>
        </p:txBody>
      </p:sp>
      <p:sp>
        <p:nvSpPr>
          <p:cNvPr id="3" name="内容プレースホルダー 2"/>
          <p:cNvSpPr>
            <a:spLocks noGrp="1"/>
          </p:cNvSpPr>
          <p:nvPr>
            <p:ph sz="quarter" idx="1"/>
          </p:nvPr>
        </p:nvSpPr>
        <p:spPr>
          <a:xfrm>
            <a:off x="670243" y="1205466"/>
            <a:ext cx="8879729" cy="715965"/>
          </a:xfrm>
          <a:noFill/>
          <a:ln w="25400" cap="flat" cmpd="sng" algn="ctr">
            <a:noFill/>
            <a:prstDash val="solid"/>
            <a:round/>
          </a:ln>
        </p:spPr>
        <p:txBody>
          <a:bodyPr vert="horz" wrap="square" lIns="91223" tIns="45499" rIns="91223" bIns="45499" anchor="t">
            <a:noAutofit/>
          </a:bodyPr>
          <a:lstStyle/>
          <a:p>
            <a:pPr marL="360000" lvl="0" indent="-360000" algn="l" defTabSz="900111">
              <a:lnSpc>
                <a:spcPct val="100000"/>
              </a:lnSpc>
              <a:spcBef>
                <a:spcPct val="20000"/>
              </a:spcBef>
              <a:spcAft>
                <a:spcPct val="0"/>
              </a:spcAft>
              <a:buClr>
                <a:srgbClr val="2D2DB9">
                  <a:alpha val="100000"/>
                </a:srgbClr>
              </a:buClr>
              <a:buSzPct val="100000"/>
              <a:buFont typeface="Wingdings"/>
              <a:buChar char="Ø"/>
            </a:pPr>
            <a:r>
              <a:rPr lang="en-US" altLang="ja-JP" sz="1800" b="1" i="0" spc="5" dirty="0" smtClean="0">
                <a:solidFill>
                  <a:srgbClr val="2D2DB9">
                    <a:alpha val="100000"/>
                  </a:srgbClr>
                </a:solidFill>
                <a:latin typeface="Times New Roman" panose="02020603050405020304" pitchFamily="18" charset="0"/>
                <a:ea typeface="游ゴシック"/>
                <a:cs typeface="Times New Roman" panose="02020603050405020304" pitchFamily="18" charset="0"/>
              </a:rPr>
              <a:t>Study Groups</a:t>
            </a:r>
            <a:endParaRPr lang="ja-JP" altLang="en-US" sz="1800" b="1" i="0" spc="5" dirty="0">
              <a:solidFill>
                <a:srgbClr val="2D2DB9">
                  <a:alpha val="100000"/>
                </a:srgbClr>
              </a:solidFill>
              <a:latin typeface="Times New Roman" panose="02020603050405020304" pitchFamily="18" charset="0"/>
              <a:ea typeface="游ゴシック"/>
              <a:cs typeface="Times New Roman" panose="02020603050405020304" pitchFamily="18" charset="0"/>
            </a:endParaRPr>
          </a:p>
          <a:p>
            <a:pPr marL="360000" lvl="0" indent="-360000" algn="l" defTabSz="900111">
              <a:lnSpc>
                <a:spcPct val="100000"/>
              </a:lnSpc>
              <a:spcBef>
                <a:spcPct val="20000"/>
              </a:spcBef>
              <a:spcAft>
                <a:spcPct val="0"/>
              </a:spcAft>
              <a:buClr>
                <a:srgbClr val="2D2DB9">
                  <a:alpha val="100000"/>
                </a:srgbClr>
              </a:buClr>
              <a:buSzPct val="100000"/>
              <a:buFont typeface="Wingdings"/>
              <a:buChar char="§"/>
            </a:pPr>
            <a:r>
              <a:rPr lang="en-US" altLang="ja-JP" sz="1800" b="0" i="0" spc="5" dirty="0" smtClean="0">
                <a:solidFill>
                  <a:srgbClr val="262626">
                    <a:alpha val="100000"/>
                  </a:srgbClr>
                </a:solidFill>
                <a:latin typeface="Times New Roman" panose="02020603050405020304" pitchFamily="18" charset="0"/>
                <a:ea typeface="游ゴシック"/>
                <a:cs typeface="Times New Roman" panose="02020603050405020304" pitchFamily="18" charset="0"/>
              </a:rPr>
              <a:t>Specialized groups that study specific fields or topics </a:t>
            </a:r>
            <a:endParaRPr lang="ja-JP" altLang="en-US" sz="1800" b="0" i="0" spc="5" dirty="0">
              <a:solidFill>
                <a:srgbClr val="262626">
                  <a:alpha val="100000"/>
                </a:srgbClr>
              </a:solidFill>
              <a:latin typeface="Times New Roman" panose="02020603050405020304" pitchFamily="18" charset="0"/>
              <a:ea typeface="游ゴシック"/>
              <a:cs typeface="Times New Roman" panose="02020603050405020304" pitchFamily="18" charset="0"/>
            </a:endParaRPr>
          </a:p>
        </p:txBody>
      </p:sp>
      <p:sp>
        <p:nvSpPr>
          <p:cNvPr id="5" name="内容プレースホルダー 4"/>
          <p:cNvSpPr>
            <a:spLocks noGrp="1"/>
          </p:cNvSpPr>
          <p:nvPr>
            <p:ph sz="quarter" idx="3"/>
          </p:nvPr>
        </p:nvSpPr>
        <p:spPr>
          <a:xfrm rot="900000">
            <a:off x="3344586" y="6234566"/>
            <a:ext cx="3138320" cy="503459"/>
          </a:xfrm>
          <a:noFill/>
          <a:ln w="25400" cap="flat" cmpd="sng" algn="ctr">
            <a:noFill/>
            <a:prstDash val="solid"/>
            <a:round/>
          </a:ln>
        </p:spPr>
        <p:txBody>
          <a:bodyPr vert="horz" wrap="square" lIns="89827" tIns="46616" rIns="89827" bIns="46616"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6" name="内容プレースホルダー 5"/>
          <p:cNvSpPr>
            <a:spLocks noGrp="1"/>
          </p:cNvSpPr>
          <p:nvPr>
            <p:ph sz="quarter" idx="4"/>
          </p:nvPr>
        </p:nvSpPr>
        <p:spPr>
          <a:xfrm rot="900000">
            <a:off x="3384497" y="6214659"/>
            <a:ext cx="3138320" cy="503459"/>
          </a:xfrm>
          <a:noFill/>
          <a:ln w="25400" cap="flat" cmpd="sng" algn="ctr">
            <a:noFill/>
            <a:prstDash val="solid"/>
            <a:round/>
          </a:ln>
        </p:spPr>
        <p:txBody>
          <a:bodyPr vert="horz" wrap="square" lIns="89883" tIns="46672" rIns="89883" bIns="46672"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7" name="四角形 6"/>
          <p:cNvSpPr txBox="1"/>
          <p:nvPr/>
        </p:nvSpPr>
        <p:spPr>
          <a:xfrm rot="900000">
            <a:off x="3382934" y="6214659"/>
            <a:ext cx="3138320" cy="503459"/>
          </a:xfrm>
          <a:prstGeom prst="rect">
            <a:avLst/>
          </a:prstGeom>
          <a:noFill/>
          <a:ln w="25400" cap="flat" cmpd="sng" algn="ctr">
            <a:noFill/>
            <a:prstDash val="solid"/>
            <a:round/>
          </a:ln>
        </p:spPr>
        <p:txBody>
          <a:bodyPr vert="horz" wrap="square" lIns="89939" tIns="46728" rIns="89939" bIns="46728" anchor="ctr">
            <a:noAutofit/>
          </a:bodyPr>
          <a:lstStyle/>
          <a:p>
            <a:pPr marL="450000" lvl="0" indent="-450000" algn="ctr" defTabSz="810101">
              <a:lnSpc>
                <a:spcPct val="110000"/>
              </a:lnSpc>
              <a:spcBef>
                <a:spcPct val="0"/>
              </a:spcBef>
              <a:spcAft>
                <a:spcPct val="0"/>
              </a:spcAft>
              <a:buClr>
                <a:srgbClr val="000000">
                  <a:alpha val="100000"/>
                </a:srgbClr>
              </a:buClr>
              <a:buSzPct val="100000"/>
              <a:buNone/>
            </a:pPr>
            <a:r>
              <a:rPr lang="ja-JP" altLang="en-US" sz="1400" b="0" i="0" spc="5" dirty="0">
                <a:solidFill>
                  <a:srgbClr val="000000">
                    <a:alpha val="100000"/>
                  </a:srgbClr>
                </a:solidFill>
                <a:latin typeface="Times New Roman" panose="02020603050405020304" pitchFamily="18" charset="0"/>
                <a:ea typeface="ＭＳ Ｐゴシック"/>
                <a:cs typeface="Times New Roman" panose="02020603050405020304" pitchFamily="18" charset="0"/>
                <a:sym typeface="Wingdings"/>
              </a:rPr>
              <a:t> </a:t>
            </a:r>
          </a:p>
        </p:txBody>
      </p:sp>
      <p:sp>
        <p:nvSpPr>
          <p:cNvPr id="4" name="正方形/長方形 3"/>
          <p:cNvSpPr/>
          <p:nvPr/>
        </p:nvSpPr>
        <p:spPr>
          <a:xfrm>
            <a:off x="285821" y="2053166"/>
            <a:ext cx="9064234" cy="37454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dirty="0">
              <a:latin typeface="Times New Roman" panose="02020603050405020304" pitchFamily="18" charset="0"/>
              <a:cs typeface="Times New Roman" panose="02020603050405020304" pitchFamily="18" charset="0"/>
            </a:endParaRPr>
          </a:p>
        </p:txBody>
      </p:sp>
      <p:sp>
        <p:nvSpPr>
          <p:cNvPr id="8" name="正方形/長方形 7"/>
          <p:cNvSpPr/>
          <p:nvPr/>
        </p:nvSpPr>
        <p:spPr>
          <a:xfrm>
            <a:off x="168563" y="1921431"/>
            <a:ext cx="9381409" cy="392729"/>
          </a:xfrm>
          <a:prstGeom prst="rect">
            <a:avLst/>
          </a:prstGeom>
          <a:solidFill>
            <a:schemeClr val="accent5">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dirty="0" smtClean="0">
                <a:latin typeface="Times New Roman" panose="02020603050405020304" pitchFamily="18" charset="0"/>
                <a:cs typeface="Times New Roman" panose="02020603050405020304" pitchFamily="18" charset="0"/>
              </a:rPr>
              <a:t>Study Groups</a:t>
            </a:r>
            <a:endParaRPr lang="ja-JP" altLang="en-US" dirty="0">
              <a:latin typeface="Times New Roman" panose="02020603050405020304" pitchFamily="18" charset="0"/>
              <a:cs typeface="Times New Roman" panose="02020603050405020304" pitchFamily="18" charset="0"/>
            </a:endParaRPr>
          </a:p>
        </p:txBody>
      </p:sp>
      <p:sp>
        <p:nvSpPr>
          <p:cNvPr id="15" name="角丸四角形 14"/>
          <p:cNvSpPr/>
          <p:nvPr/>
        </p:nvSpPr>
        <p:spPr>
          <a:xfrm>
            <a:off x="4908330" y="3129657"/>
            <a:ext cx="3018034" cy="502442"/>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a:t>
            </a:r>
            <a:r>
              <a:rPr lang="en-US" sz="1600" b="1" dirty="0" smtClean="0">
                <a:latin typeface="Times New Roman" panose="02020603050405020304" pitchFamily="18" charset="0"/>
                <a:cs typeface="Times New Roman" panose="02020603050405020304" pitchFamily="18" charset="0"/>
              </a:rPr>
              <a:t>GC/CLO</a:t>
            </a:r>
            <a:endParaRPr lang="en-US" sz="1600" b="1" dirty="0">
              <a:latin typeface="Times New Roman" panose="02020603050405020304" pitchFamily="18" charset="0"/>
              <a:cs typeface="Times New Roman" panose="02020603050405020304" pitchFamily="18" charset="0"/>
            </a:endParaRPr>
          </a:p>
        </p:txBody>
      </p:sp>
      <p:sp>
        <p:nvSpPr>
          <p:cNvPr id="16" name="角丸四角形 15"/>
          <p:cNvSpPr/>
          <p:nvPr/>
        </p:nvSpPr>
        <p:spPr>
          <a:xfrm>
            <a:off x="184970" y="3559972"/>
            <a:ext cx="3047386" cy="484904"/>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Financial Instruments and Exchange </a:t>
            </a:r>
            <a:r>
              <a:rPr lang="en-US" sz="1600" b="1" dirty="0" smtClean="0">
                <a:latin typeface="Times New Roman" panose="02020603050405020304" pitchFamily="18" charset="0"/>
                <a:cs typeface="Times New Roman" panose="02020603050405020304" pitchFamily="18" charset="0"/>
              </a:rPr>
              <a:t>Act</a:t>
            </a:r>
            <a:endParaRPr lang="en-US" sz="1600" b="1" dirty="0">
              <a:latin typeface="Times New Roman" panose="02020603050405020304" pitchFamily="18" charset="0"/>
              <a:cs typeface="Times New Roman" panose="02020603050405020304" pitchFamily="18" charset="0"/>
            </a:endParaRPr>
          </a:p>
        </p:txBody>
      </p:sp>
      <p:sp>
        <p:nvSpPr>
          <p:cNvPr id="17" name="角丸四角形 16"/>
          <p:cNvSpPr/>
          <p:nvPr/>
        </p:nvSpPr>
        <p:spPr>
          <a:xfrm>
            <a:off x="168563" y="4157918"/>
            <a:ext cx="3070164" cy="501692"/>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a:t>
            </a:r>
            <a:r>
              <a:rPr lang="en-US" sz="1600" b="1" dirty="0" smtClean="0">
                <a:latin typeface="Times New Roman" panose="02020603050405020304" pitchFamily="18" charset="0"/>
                <a:cs typeface="Times New Roman" panose="02020603050405020304" pitchFamily="18" charset="0"/>
              </a:rPr>
              <a:t>Trust</a:t>
            </a:r>
            <a:endParaRPr lang="en-US" sz="1600" b="1" dirty="0">
              <a:latin typeface="Times New Roman" panose="02020603050405020304" pitchFamily="18" charset="0"/>
              <a:cs typeface="Times New Roman" panose="02020603050405020304" pitchFamily="18" charset="0"/>
            </a:endParaRPr>
          </a:p>
        </p:txBody>
      </p:sp>
      <p:sp>
        <p:nvSpPr>
          <p:cNvPr id="21" name="角丸四角形 20"/>
          <p:cNvSpPr/>
          <p:nvPr/>
        </p:nvSpPr>
        <p:spPr>
          <a:xfrm>
            <a:off x="184706" y="2352037"/>
            <a:ext cx="3061138" cy="511798"/>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Intellectual </a:t>
            </a:r>
            <a:r>
              <a:rPr lang="en-US" sz="1600" b="1" dirty="0" smtClean="0">
                <a:latin typeface="Times New Roman" panose="02020603050405020304" pitchFamily="18" charset="0"/>
                <a:cs typeface="Times New Roman" panose="02020603050405020304" pitchFamily="18" charset="0"/>
              </a:rPr>
              <a:t>Property</a:t>
            </a:r>
            <a:endParaRPr lang="en-US" sz="1600" b="1" dirty="0">
              <a:latin typeface="Times New Roman" panose="02020603050405020304" pitchFamily="18" charset="0"/>
              <a:cs typeface="Times New Roman" panose="02020603050405020304" pitchFamily="18" charset="0"/>
            </a:endParaRPr>
          </a:p>
        </p:txBody>
      </p:sp>
      <p:sp>
        <p:nvSpPr>
          <p:cNvPr id="22" name="角丸四角形 21"/>
          <p:cNvSpPr/>
          <p:nvPr/>
        </p:nvSpPr>
        <p:spPr>
          <a:xfrm>
            <a:off x="184706" y="2952447"/>
            <a:ext cx="3083916" cy="518912"/>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Energy and Resources Development </a:t>
            </a:r>
            <a:r>
              <a:rPr lang="en-US" sz="1600" b="1" dirty="0" smtClean="0">
                <a:latin typeface="Times New Roman" panose="02020603050405020304" pitchFamily="18" charset="0"/>
                <a:cs typeface="Times New Roman" panose="02020603050405020304" pitchFamily="18" charset="0"/>
              </a:rPr>
              <a:t>Act</a:t>
            </a:r>
            <a:endParaRPr lang="en-US" sz="1600" b="1" dirty="0">
              <a:latin typeface="Times New Roman" panose="02020603050405020304" pitchFamily="18" charset="0"/>
              <a:cs typeface="Times New Roman" panose="02020603050405020304" pitchFamily="18" charset="0"/>
            </a:endParaRPr>
          </a:p>
        </p:txBody>
      </p:sp>
      <p:sp>
        <p:nvSpPr>
          <p:cNvPr id="23" name="角丸四角形 22"/>
          <p:cNvSpPr/>
          <p:nvPr/>
        </p:nvSpPr>
        <p:spPr>
          <a:xfrm>
            <a:off x="4909694" y="4549690"/>
            <a:ext cx="3016670" cy="501692"/>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In-house Lawyers Practical </a:t>
            </a:r>
            <a:r>
              <a:rPr lang="en-US" sz="1600" b="1" dirty="0" smtClean="0">
                <a:latin typeface="Times New Roman" panose="02020603050405020304" pitchFamily="18" charset="0"/>
                <a:cs typeface="Times New Roman" panose="02020603050405020304" pitchFamily="18" charset="0"/>
              </a:rPr>
              <a:t>Skills</a:t>
            </a:r>
            <a:endParaRPr lang="en-US" sz="1600" b="1" dirty="0">
              <a:latin typeface="Times New Roman" panose="02020603050405020304" pitchFamily="18" charset="0"/>
              <a:cs typeface="Times New Roman" panose="02020603050405020304" pitchFamily="18" charset="0"/>
            </a:endParaRPr>
          </a:p>
        </p:txBody>
      </p:sp>
      <p:sp>
        <p:nvSpPr>
          <p:cNvPr id="24" name="角丸四角形 23"/>
          <p:cNvSpPr/>
          <p:nvPr/>
        </p:nvSpPr>
        <p:spPr>
          <a:xfrm>
            <a:off x="4899437" y="2436956"/>
            <a:ext cx="3026927" cy="521718"/>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a:t>
            </a:r>
            <a:r>
              <a:rPr lang="en-US" sz="1600" b="1" dirty="0" smtClean="0">
                <a:latin typeface="Times New Roman" panose="02020603050405020304" pitchFamily="18" charset="0"/>
                <a:cs typeface="Times New Roman" panose="02020603050405020304" pitchFamily="18" charset="0"/>
              </a:rPr>
              <a:t>Diversity</a:t>
            </a:r>
            <a:endParaRPr lang="en-US" sz="1600" b="1" dirty="0">
              <a:latin typeface="Times New Roman" panose="02020603050405020304" pitchFamily="18" charset="0"/>
              <a:cs typeface="Times New Roman" panose="02020603050405020304" pitchFamily="18" charset="0"/>
            </a:endParaRPr>
          </a:p>
        </p:txBody>
      </p:sp>
      <p:sp>
        <p:nvSpPr>
          <p:cNvPr id="25" name="角丸四角形 24"/>
          <p:cNvSpPr/>
          <p:nvPr/>
        </p:nvSpPr>
        <p:spPr>
          <a:xfrm>
            <a:off x="4913746" y="3829820"/>
            <a:ext cx="3012618" cy="484904"/>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In-House </a:t>
            </a:r>
            <a:r>
              <a:rPr lang="en-US" sz="1600" b="1" dirty="0" smtClean="0">
                <a:latin typeface="Times New Roman" panose="02020603050405020304" pitchFamily="18" charset="0"/>
                <a:cs typeface="Times New Roman" panose="02020603050405020304" pitchFamily="18" charset="0"/>
              </a:rPr>
              <a:t>Worldwide</a:t>
            </a:r>
            <a:endParaRPr lang="en-US" sz="1600" b="1" dirty="0">
              <a:latin typeface="Times New Roman" panose="02020603050405020304" pitchFamily="18" charset="0"/>
              <a:cs typeface="Times New Roman" panose="02020603050405020304" pitchFamily="18" charset="0"/>
            </a:endParaRPr>
          </a:p>
        </p:txBody>
      </p:sp>
      <p:sp>
        <p:nvSpPr>
          <p:cNvPr id="26" name="角丸四角形 25"/>
          <p:cNvSpPr/>
          <p:nvPr/>
        </p:nvSpPr>
        <p:spPr>
          <a:xfrm>
            <a:off x="4898107" y="5258006"/>
            <a:ext cx="3008943" cy="506211"/>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Public </a:t>
            </a:r>
            <a:r>
              <a:rPr lang="en-US" sz="1600" b="1" dirty="0" smtClean="0">
                <a:latin typeface="Times New Roman" panose="02020603050405020304" pitchFamily="18" charset="0"/>
                <a:cs typeface="Times New Roman" panose="02020603050405020304" pitchFamily="18" charset="0"/>
              </a:rPr>
              <a:t>Affairs</a:t>
            </a:r>
            <a:endParaRPr lang="en-US" sz="1600" b="1" dirty="0">
              <a:latin typeface="Times New Roman" panose="02020603050405020304" pitchFamily="18" charset="0"/>
              <a:cs typeface="Times New Roman" panose="02020603050405020304" pitchFamily="18" charset="0"/>
            </a:endParaRPr>
          </a:p>
        </p:txBody>
      </p:sp>
      <p:sp>
        <p:nvSpPr>
          <p:cNvPr id="10" name="テキスト ボックス 9"/>
          <p:cNvSpPr txBox="1"/>
          <p:nvPr/>
        </p:nvSpPr>
        <p:spPr>
          <a:xfrm>
            <a:off x="3352597" y="2276872"/>
            <a:ext cx="1483029" cy="553998"/>
          </a:xfrm>
          <a:prstGeom prst="rect">
            <a:avLst/>
          </a:prstGeom>
          <a:noFill/>
        </p:spPr>
        <p:txBody>
          <a:bodyPr wrap="square">
            <a:spAutoFit/>
          </a:bodyPr>
          <a:lstStyle/>
          <a:p>
            <a:pPr lvl="0"/>
            <a:r>
              <a:rPr lang="en-US" altLang="ja-JP" sz="1000" dirty="0" smtClean="0">
                <a:latin typeface="Times New Roman" panose="02020603050405020304" pitchFamily="18" charset="0"/>
                <a:ea typeface="游ゴシック"/>
                <a:cs typeface="Times New Roman" panose="02020603050405020304" pitchFamily="18" charset="0"/>
              </a:rPr>
              <a:t>Researches legal practice relating to intellectual property</a:t>
            </a:r>
            <a:endParaRPr lang="ja-JP" altLang="en-US" sz="1000" dirty="0">
              <a:latin typeface="Times New Roman" panose="02020603050405020304" pitchFamily="18" charset="0"/>
              <a:ea typeface="游ゴシック"/>
              <a:cs typeface="Times New Roman" panose="02020603050405020304" pitchFamily="18" charset="0"/>
            </a:endParaRPr>
          </a:p>
        </p:txBody>
      </p:sp>
      <p:sp>
        <p:nvSpPr>
          <p:cNvPr id="27" name="テキスト ボックス 26"/>
          <p:cNvSpPr txBox="1"/>
          <p:nvPr/>
        </p:nvSpPr>
        <p:spPr>
          <a:xfrm>
            <a:off x="3343896" y="2858605"/>
            <a:ext cx="1511391" cy="707886"/>
          </a:xfrm>
          <a:prstGeom prst="rect">
            <a:avLst/>
          </a:prstGeom>
          <a:noFill/>
        </p:spPr>
        <p:txBody>
          <a:bodyPr wrap="square">
            <a:spAutoFit/>
          </a:bodyPr>
          <a:lstStyle/>
          <a:p>
            <a:pPr lvl="0"/>
            <a:r>
              <a:rPr lang="en-US" altLang="ja-JP" sz="1000" dirty="0">
                <a:latin typeface="Times New Roman" panose="02020603050405020304" pitchFamily="18" charset="0"/>
                <a:ea typeface="游ゴシック"/>
                <a:cs typeface="Times New Roman" panose="02020603050405020304" pitchFamily="18" charset="0"/>
              </a:rPr>
              <a:t>Researches legal practice relating </a:t>
            </a:r>
            <a:r>
              <a:rPr lang="en-US" altLang="ja-JP" sz="1000" dirty="0" smtClean="0">
                <a:latin typeface="Times New Roman" panose="02020603050405020304" pitchFamily="18" charset="0"/>
                <a:ea typeface="游ゴシック"/>
                <a:cs typeface="Times New Roman" panose="02020603050405020304" pitchFamily="18" charset="0"/>
              </a:rPr>
              <a:t>to the development of energy and resources</a:t>
            </a:r>
            <a:endParaRPr lang="ja-JP" altLang="en-US" sz="1000" dirty="0">
              <a:latin typeface="Times New Roman" panose="02020603050405020304" pitchFamily="18" charset="0"/>
              <a:ea typeface="游ゴシック"/>
              <a:cs typeface="Times New Roman" panose="02020603050405020304" pitchFamily="18" charset="0"/>
            </a:endParaRPr>
          </a:p>
        </p:txBody>
      </p:sp>
      <p:sp>
        <p:nvSpPr>
          <p:cNvPr id="28" name="テキスト ボックス 27"/>
          <p:cNvSpPr txBox="1"/>
          <p:nvPr/>
        </p:nvSpPr>
        <p:spPr>
          <a:xfrm>
            <a:off x="8022955" y="4505558"/>
            <a:ext cx="1511391" cy="707886"/>
          </a:xfrm>
          <a:prstGeom prst="rect">
            <a:avLst/>
          </a:prstGeom>
          <a:noFill/>
        </p:spPr>
        <p:txBody>
          <a:bodyPr wrap="square">
            <a:spAutoFit/>
          </a:bodyPr>
          <a:lstStyle/>
          <a:p>
            <a:pPr lvl="0"/>
            <a:r>
              <a:rPr lang="en-US" altLang="ja-JP" sz="1000" dirty="0" smtClean="0">
                <a:latin typeface="Times New Roman" panose="02020603050405020304" pitchFamily="18" charset="0"/>
                <a:ea typeface="游ゴシック"/>
                <a:cs typeface="Times New Roman" panose="02020603050405020304" pitchFamily="18" charset="0"/>
              </a:rPr>
              <a:t>Research on improving the skills of in-house lawyers with limited experience </a:t>
            </a:r>
            <a:endParaRPr lang="ja-JP" altLang="en-US" sz="1000" dirty="0">
              <a:latin typeface="Times New Roman" panose="02020603050405020304" pitchFamily="18" charset="0"/>
              <a:ea typeface="游ゴシック"/>
              <a:cs typeface="Times New Roman" panose="02020603050405020304" pitchFamily="18" charset="0"/>
            </a:endParaRPr>
          </a:p>
        </p:txBody>
      </p:sp>
      <p:sp>
        <p:nvSpPr>
          <p:cNvPr id="29" name="テキスト ボックス 28"/>
          <p:cNvSpPr txBox="1"/>
          <p:nvPr/>
        </p:nvSpPr>
        <p:spPr>
          <a:xfrm>
            <a:off x="8038581" y="3104964"/>
            <a:ext cx="1511391" cy="553998"/>
          </a:xfrm>
          <a:prstGeom prst="rect">
            <a:avLst/>
          </a:prstGeom>
          <a:noFill/>
        </p:spPr>
        <p:txBody>
          <a:bodyPr wrap="square">
            <a:spAutoFit/>
          </a:bodyPr>
          <a:lstStyle/>
          <a:p>
            <a:pPr lvl="0"/>
            <a:r>
              <a:rPr lang="en-US" altLang="ja-JP" sz="1000" dirty="0" smtClean="0">
                <a:latin typeface="Times New Roman" panose="02020603050405020304" pitchFamily="18" charset="0"/>
                <a:ea typeface="Segoe UI"/>
                <a:cs typeface="Times New Roman" panose="02020603050405020304" pitchFamily="18" charset="0"/>
              </a:rPr>
              <a:t>Researches General</a:t>
            </a:r>
            <a:r>
              <a:rPr lang="ja-JP" altLang="en-US" sz="1000" dirty="0" smtClean="0">
                <a:latin typeface="Times New Roman" panose="02020603050405020304" pitchFamily="18" charset="0"/>
                <a:ea typeface="Segoe UI"/>
                <a:cs typeface="Times New Roman" panose="02020603050405020304" pitchFamily="18" charset="0"/>
              </a:rPr>
              <a:t> </a:t>
            </a:r>
            <a:r>
              <a:rPr lang="en-US" altLang="ja-JP" sz="1000" dirty="0" smtClean="0">
                <a:latin typeface="Times New Roman" panose="02020603050405020304" pitchFamily="18" charset="0"/>
                <a:ea typeface="Segoe UI"/>
                <a:cs typeface="Times New Roman" panose="02020603050405020304" pitchFamily="18" charset="0"/>
              </a:rPr>
              <a:t>Counsel and Chief</a:t>
            </a:r>
            <a:r>
              <a:rPr lang="ja-JP" altLang="en-US" sz="1000" dirty="0" smtClean="0">
                <a:latin typeface="Times New Roman" panose="02020603050405020304" pitchFamily="18" charset="0"/>
                <a:ea typeface="Segoe UI"/>
                <a:cs typeface="Times New Roman" panose="02020603050405020304" pitchFamily="18" charset="0"/>
              </a:rPr>
              <a:t> </a:t>
            </a:r>
            <a:r>
              <a:rPr lang="en-US" altLang="ja-JP" sz="1000" dirty="0">
                <a:latin typeface="Times New Roman" panose="02020603050405020304" pitchFamily="18" charset="0"/>
                <a:ea typeface="Segoe UI"/>
                <a:cs typeface="Times New Roman" panose="02020603050405020304" pitchFamily="18" charset="0"/>
              </a:rPr>
              <a:t>Legal</a:t>
            </a:r>
            <a:r>
              <a:rPr lang="ja-JP" altLang="en-US" sz="1000" dirty="0">
                <a:latin typeface="Times New Roman" panose="02020603050405020304" pitchFamily="18" charset="0"/>
                <a:ea typeface="Segoe UI"/>
                <a:cs typeface="Times New Roman" panose="02020603050405020304" pitchFamily="18" charset="0"/>
              </a:rPr>
              <a:t> </a:t>
            </a:r>
            <a:r>
              <a:rPr lang="en-US" altLang="ja-JP" sz="1000" dirty="0" smtClean="0">
                <a:latin typeface="Times New Roman" panose="02020603050405020304" pitchFamily="18" charset="0"/>
                <a:ea typeface="Segoe UI"/>
                <a:cs typeface="Times New Roman" panose="02020603050405020304" pitchFamily="18" charset="0"/>
              </a:rPr>
              <a:t>Officer systems</a:t>
            </a:r>
            <a:endParaRPr lang="ja-JP" altLang="en-US" sz="1000" dirty="0">
              <a:latin typeface="Times New Roman" panose="02020603050405020304" pitchFamily="18" charset="0"/>
              <a:ea typeface="游ゴシック"/>
              <a:cs typeface="Times New Roman" panose="02020603050405020304" pitchFamily="18" charset="0"/>
            </a:endParaRPr>
          </a:p>
        </p:txBody>
      </p:sp>
      <p:sp>
        <p:nvSpPr>
          <p:cNvPr id="30" name="テキスト ボックス 29"/>
          <p:cNvSpPr txBox="1"/>
          <p:nvPr/>
        </p:nvSpPr>
        <p:spPr>
          <a:xfrm>
            <a:off x="3311808" y="3501008"/>
            <a:ext cx="1511391" cy="707886"/>
          </a:xfrm>
          <a:prstGeom prst="rect">
            <a:avLst/>
          </a:prstGeom>
          <a:noFill/>
        </p:spPr>
        <p:txBody>
          <a:bodyPr wrap="square">
            <a:spAutoFit/>
          </a:bodyPr>
          <a:lstStyle/>
          <a:p>
            <a:pPr lvl="0"/>
            <a:r>
              <a:rPr lang="en-US" altLang="ja-JP" sz="1000" dirty="0" smtClean="0">
                <a:solidFill>
                  <a:srgbClr val="000000"/>
                </a:solidFill>
                <a:latin typeface="Times New Roman" panose="02020603050405020304" pitchFamily="18" charset="0"/>
                <a:ea typeface="游ゴシック"/>
                <a:cs typeface="Times New Roman" panose="02020603050405020304" pitchFamily="18" charset="0"/>
              </a:rPr>
              <a:t>Researches legal practice relating to the Financial Instruments and Exchange Act</a:t>
            </a:r>
            <a:endParaRPr lang="ja-JP" altLang="en-US" sz="1000" dirty="0">
              <a:latin typeface="Times New Roman" panose="02020603050405020304" pitchFamily="18" charset="0"/>
              <a:ea typeface="游ゴシック"/>
              <a:cs typeface="Times New Roman" panose="02020603050405020304" pitchFamily="18" charset="0"/>
            </a:endParaRPr>
          </a:p>
        </p:txBody>
      </p:sp>
      <p:sp>
        <p:nvSpPr>
          <p:cNvPr id="31" name="テキスト ボックス 30"/>
          <p:cNvSpPr txBox="1"/>
          <p:nvPr/>
        </p:nvSpPr>
        <p:spPr>
          <a:xfrm>
            <a:off x="3347629" y="4253026"/>
            <a:ext cx="1511391" cy="400110"/>
          </a:xfrm>
          <a:prstGeom prst="rect">
            <a:avLst/>
          </a:prstGeom>
          <a:noFill/>
        </p:spPr>
        <p:txBody>
          <a:bodyPr wrap="square">
            <a:spAutoFit/>
          </a:bodyPr>
          <a:lstStyle/>
          <a:p>
            <a:pPr lvl="0"/>
            <a:r>
              <a:rPr lang="en-US" altLang="ja-JP" sz="1000" dirty="0" smtClean="0">
                <a:solidFill>
                  <a:srgbClr val="000000"/>
                </a:solidFill>
                <a:latin typeface="Times New Roman" panose="02020603050405020304" pitchFamily="18" charset="0"/>
                <a:ea typeface="游ゴシック"/>
                <a:cs typeface="Times New Roman" panose="02020603050405020304" pitchFamily="18" charset="0"/>
              </a:rPr>
              <a:t>Researches legal practice relating to the Trust Act</a:t>
            </a:r>
          </a:p>
        </p:txBody>
      </p:sp>
      <p:sp>
        <p:nvSpPr>
          <p:cNvPr id="32" name="テキスト ボックス 31"/>
          <p:cNvSpPr txBox="1"/>
          <p:nvPr/>
        </p:nvSpPr>
        <p:spPr>
          <a:xfrm>
            <a:off x="8059433" y="2442954"/>
            <a:ext cx="1657321" cy="553998"/>
          </a:xfrm>
          <a:prstGeom prst="rect">
            <a:avLst/>
          </a:prstGeom>
          <a:noFill/>
        </p:spPr>
        <p:txBody>
          <a:bodyPr wrap="square">
            <a:spAutoFit/>
          </a:bodyPr>
          <a:lstStyle/>
          <a:p>
            <a:pPr lvl="0"/>
            <a:r>
              <a:rPr lang="en-US" altLang="ja-JP" sz="1000" dirty="0" smtClean="0">
                <a:latin typeface="Times New Roman" panose="02020603050405020304" pitchFamily="18" charset="0"/>
                <a:ea typeface="游ゴシック"/>
                <a:cs typeface="Times New Roman" panose="02020603050405020304" pitchFamily="18" charset="0"/>
              </a:rPr>
              <a:t>Researches diversity and inclusion among in-house lawyers </a:t>
            </a:r>
          </a:p>
        </p:txBody>
      </p:sp>
      <p:sp>
        <p:nvSpPr>
          <p:cNvPr id="33" name="テキスト ボックス 32"/>
          <p:cNvSpPr txBox="1"/>
          <p:nvPr/>
        </p:nvSpPr>
        <p:spPr>
          <a:xfrm>
            <a:off x="8022172" y="3811106"/>
            <a:ext cx="1511392" cy="553998"/>
          </a:xfrm>
          <a:prstGeom prst="rect">
            <a:avLst/>
          </a:prstGeom>
          <a:noFill/>
        </p:spPr>
        <p:txBody>
          <a:bodyPr wrap="square">
            <a:spAutoFit/>
          </a:bodyPr>
          <a:lstStyle/>
          <a:p>
            <a:pPr lvl="0"/>
            <a:r>
              <a:rPr lang="en-US" altLang="ja-JP" sz="1000" dirty="0" smtClean="0">
                <a:latin typeface="Times New Roman" panose="02020603050405020304" pitchFamily="18" charset="0"/>
                <a:ea typeface="游ゴシック"/>
                <a:cs typeface="Times New Roman" panose="02020603050405020304" pitchFamily="18" charset="0"/>
              </a:rPr>
              <a:t>Researches in-house lawyers systems in foreign countries </a:t>
            </a:r>
          </a:p>
        </p:txBody>
      </p:sp>
      <p:sp>
        <p:nvSpPr>
          <p:cNvPr id="34" name="テキスト ボックス 33"/>
          <p:cNvSpPr txBox="1"/>
          <p:nvPr/>
        </p:nvSpPr>
        <p:spPr>
          <a:xfrm>
            <a:off x="7998298" y="5251266"/>
            <a:ext cx="1511392" cy="707886"/>
          </a:xfrm>
          <a:prstGeom prst="rect">
            <a:avLst/>
          </a:prstGeom>
          <a:noFill/>
        </p:spPr>
        <p:txBody>
          <a:bodyPr wrap="square">
            <a:spAutoFit/>
          </a:bodyPr>
          <a:lstStyle/>
          <a:p>
            <a:pPr lvl="0"/>
            <a:r>
              <a:rPr lang="en-US" altLang="ja-JP" sz="1000" dirty="0" smtClean="0">
                <a:latin typeface="Times New Roman" panose="02020603050405020304" pitchFamily="18" charset="0"/>
                <a:ea typeface="游ゴシック"/>
                <a:cs typeface="Times New Roman" panose="02020603050405020304" pitchFamily="18" charset="0"/>
              </a:rPr>
              <a:t>Researches the process for formulating legislation, policy, and industry rules</a:t>
            </a:r>
          </a:p>
        </p:txBody>
      </p:sp>
      <p:sp>
        <p:nvSpPr>
          <p:cNvPr id="35" name="角丸四角形 34"/>
          <p:cNvSpPr/>
          <p:nvPr/>
        </p:nvSpPr>
        <p:spPr>
          <a:xfrm>
            <a:off x="198458" y="4775376"/>
            <a:ext cx="3070164" cy="519393"/>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sz="1600" b="1" dirty="0">
                <a:latin typeface="Times New Roman" panose="02020603050405020304" pitchFamily="18" charset="0"/>
                <a:cs typeface="Times New Roman" panose="02020603050405020304" pitchFamily="18" charset="0"/>
              </a:rPr>
              <a:t>The Study Group on Labor </a:t>
            </a:r>
            <a:r>
              <a:rPr lang="en-US" sz="1600" b="1" dirty="0" smtClean="0">
                <a:latin typeface="Times New Roman" panose="02020603050405020304" pitchFamily="18" charset="0"/>
                <a:cs typeface="Times New Roman" panose="02020603050405020304" pitchFamily="18" charset="0"/>
              </a:rPr>
              <a:t>Law</a:t>
            </a:r>
            <a:endParaRPr lang="en-US" sz="1600" b="1" dirty="0">
              <a:latin typeface="Times New Roman" panose="02020603050405020304" pitchFamily="18" charset="0"/>
              <a:cs typeface="Times New Roman" panose="02020603050405020304" pitchFamily="18" charset="0"/>
            </a:endParaRPr>
          </a:p>
        </p:txBody>
      </p:sp>
      <p:sp>
        <p:nvSpPr>
          <p:cNvPr id="37" name="テキスト ボックス 36"/>
          <p:cNvSpPr txBox="1"/>
          <p:nvPr/>
        </p:nvSpPr>
        <p:spPr>
          <a:xfrm>
            <a:off x="3343700" y="4833156"/>
            <a:ext cx="1511392" cy="400110"/>
          </a:xfrm>
          <a:prstGeom prst="rect">
            <a:avLst/>
          </a:prstGeom>
          <a:noFill/>
        </p:spPr>
        <p:txBody>
          <a:bodyPr wrap="square">
            <a:spAutoFit/>
          </a:bodyPr>
          <a:lstStyle/>
          <a:p>
            <a:pPr lvl="0"/>
            <a:r>
              <a:rPr lang="en-US" altLang="ja-JP" sz="1000" dirty="0" smtClean="0">
                <a:solidFill>
                  <a:srgbClr val="000000"/>
                </a:solidFill>
                <a:latin typeface="Times New Roman" panose="02020603050405020304" pitchFamily="18" charset="0"/>
                <a:ea typeface="游ゴシック"/>
                <a:cs typeface="Times New Roman" panose="02020603050405020304" pitchFamily="18" charset="0"/>
              </a:rPr>
              <a:t>Researches legal services relating to the labor laws </a:t>
            </a:r>
            <a:endParaRPr lang="ja-JP" altLang="en-US" sz="1000" dirty="0">
              <a:solidFill>
                <a:srgbClr val="000000"/>
              </a:solidFill>
              <a:latin typeface="Times New Roman" panose="02020603050405020304" pitchFamily="18" charset="0"/>
              <a:ea typeface="游ゴシック"/>
              <a:cs typeface="Times New Roman" panose="02020603050405020304" pitchFamily="18" charset="0"/>
            </a:endParaRPr>
          </a:p>
        </p:txBody>
      </p:sp>
      <p:sp>
        <p:nvSpPr>
          <p:cNvPr id="36" name="スライド番号プレースホルダー 2"/>
          <p:cNvSpPr txBox="1">
            <a:spLocks/>
          </p:cNvSpPr>
          <p:nvPr/>
        </p:nvSpPr>
        <p:spPr>
          <a:xfrm>
            <a:off x="7229415" y="6231718"/>
            <a:ext cx="2310845" cy="505022"/>
          </a:xfrm>
          <a:prstGeom prst="rect">
            <a:avLst/>
          </a:prstGeom>
          <a:noFill/>
          <a:ln w="25400" cap="flat" cmpd="sng" algn="ctr">
            <a:noFill/>
            <a:prstDash val="solid"/>
            <a:round/>
          </a:ln>
        </p:spPr>
        <p:txBody>
          <a:bodyPr vert="horz" wrap="square" lIns="89994" tIns="46783" rIns="89994" bIns="46783" anchor="ctr">
            <a:noAutofit/>
          </a:bodyPr>
          <a:lstStyle>
            <a:defPPr>
              <a:defRPr lang="ko-K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D22CD3B-FDDF-4998-970C-76E6E0BEC65F}" type="slidenum">
              <a:rPr lang="ko-KR" altLang="en-US" smtClean="0">
                <a:latin typeface="Times New Roman" panose="02020603050405020304" pitchFamily="18" charset="0"/>
                <a:cs typeface="Times New Roman" panose="02020603050405020304" pitchFamily="18" charset="0"/>
              </a:rPr>
              <a:pPr/>
              <a:t>9</a:t>
            </a:fld>
            <a:endParaRPr lang="ko-KR" altLang="en-US" dirty="0">
              <a:latin typeface="Times New Roman" panose="02020603050405020304" pitchFamily="18" charset="0"/>
              <a:cs typeface="Times New Roman" panose="02020603050405020304" pitchFamily="18" charset="0"/>
            </a:endParaRPr>
          </a:p>
        </p:txBody>
      </p:sp>
      <p:sp>
        <p:nvSpPr>
          <p:cNvPr id="38" name="テキスト ボックス 37">
            <a:extLst>
              <a:ext uri="{FF2B5EF4-FFF2-40B4-BE49-F238E27FC236}">
                <a16:creationId xmlns:a16="http://schemas.microsoft.com/office/drawing/2014/main" id="{4A3E234F-7612-4A51-A5A3-9D0B53C7260F}"/>
              </a:ext>
            </a:extLst>
          </p:cNvPr>
          <p:cNvSpPr txBox="1"/>
          <p:nvPr/>
        </p:nvSpPr>
        <p:spPr>
          <a:xfrm>
            <a:off x="3351134" y="5357667"/>
            <a:ext cx="1511392" cy="553998"/>
          </a:xfrm>
          <a:prstGeom prst="rect">
            <a:avLst/>
          </a:prstGeom>
          <a:noFill/>
        </p:spPr>
        <p:txBody>
          <a:bodyPr wrap="square">
            <a:spAutoFit/>
          </a:bodyPr>
          <a:lstStyle/>
          <a:p>
            <a:pPr lvl="0"/>
            <a:r>
              <a:rPr lang="en-US" altLang="ja-JP" sz="1000" dirty="0" smtClean="0">
                <a:solidFill>
                  <a:srgbClr val="000000"/>
                </a:solidFill>
                <a:latin typeface="Times New Roman" panose="02020603050405020304" pitchFamily="18" charset="0"/>
                <a:ea typeface="游ゴシック"/>
                <a:cs typeface="Times New Roman" panose="02020603050405020304" pitchFamily="18" charset="0"/>
              </a:rPr>
              <a:t>Researches legal services relating to international arbitration</a:t>
            </a:r>
            <a:endParaRPr lang="ja-JP" altLang="en-US" sz="1000" dirty="0">
              <a:solidFill>
                <a:srgbClr val="000000"/>
              </a:solidFill>
              <a:latin typeface="Times New Roman" panose="02020603050405020304" pitchFamily="18" charset="0"/>
              <a:ea typeface="游ゴシック"/>
              <a:cs typeface="Times New Roman" panose="02020603050405020304" pitchFamily="18" charset="0"/>
            </a:endParaRPr>
          </a:p>
        </p:txBody>
      </p:sp>
      <p:sp>
        <p:nvSpPr>
          <p:cNvPr id="39" name="角丸四角形 34">
            <a:extLst>
              <a:ext uri="{FF2B5EF4-FFF2-40B4-BE49-F238E27FC236}">
                <a16:creationId xmlns:a16="http://schemas.microsoft.com/office/drawing/2014/main" id="{B6CE2814-EC10-418F-B189-3D2C4E3948EC}"/>
              </a:ext>
            </a:extLst>
          </p:cNvPr>
          <p:cNvSpPr/>
          <p:nvPr/>
        </p:nvSpPr>
        <p:spPr>
          <a:xfrm>
            <a:off x="171927" y="5392219"/>
            <a:ext cx="3070164" cy="519393"/>
          </a:xfrm>
          <a:prstGeom prst="roundRect">
            <a:avLst>
              <a:gd name="adj" fmla="val 16667"/>
            </a:avLst>
          </a:prstGeom>
          <a:solidFill>
            <a:schemeClr val="accent5">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ja-JP" sz="1600" b="1" dirty="0" smtClean="0">
                <a:latin typeface="Times New Roman" panose="02020603050405020304" pitchFamily="18" charset="0"/>
                <a:ea typeface="游ゴシック"/>
                <a:cs typeface="Times New Roman" panose="02020603050405020304" pitchFamily="18" charset="0"/>
              </a:rPr>
              <a:t>The Study Group on International Arbitration</a:t>
            </a:r>
            <a:endParaRPr lang="ja-JP" altLang="en-US" sz="1600" b="1" dirty="0">
              <a:latin typeface="Times New Roman" panose="02020603050405020304" pitchFamily="18" charset="0"/>
              <a:ea typeface="游ゴシック"/>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JUST Slide">
  <a:themeElements>
    <a:clrScheme name="PowerPoint">
      <a:dk1>
        <a:srgbClr val="000000"/>
      </a:dk1>
      <a:lt1>
        <a:srgbClr val="FFFFFF"/>
      </a:lt1>
      <a:dk2>
        <a:srgbClr val="000000"/>
      </a:dk2>
      <a:lt2>
        <a:srgbClr val="969696"/>
      </a:lt2>
      <a:accent1>
        <a:srgbClr val="00CC99"/>
      </a:accent1>
      <a:accent2>
        <a:srgbClr val="3333CC"/>
      </a:accent2>
      <a:accent3>
        <a:srgbClr val="000000"/>
      </a:accent3>
      <a:accent4>
        <a:srgbClr val="4338C6"/>
      </a:accent4>
      <a:accent5>
        <a:srgbClr val="B2CEFF"/>
      </a:accent5>
      <a:accent6>
        <a:srgbClr val="B9B9B9"/>
      </a:accent6>
      <a:hlink>
        <a:srgbClr val="CCCCFF"/>
      </a:hlink>
      <a:folHlink>
        <a:srgbClr val="B2B2B2"/>
      </a:folHlink>
    </a:clrScheme>
    <a:fontScheme name="JUST Slide">
      <a:majorFont>
        <a:latin typeface="MS PGothic"/>
        <a:ea typeface="MS PGothic"/>
        <a:cs typeface=""/>
      </a:majorFont>
      <a:minorFont>
        <a:latin typeface="MS PGothic"/>
        <a:ea typeface="MS PGothic"/>
        <a:cs typeface=""/>
      </a:minorFont>
    </a:fontScheme>
    <a:fmtScheme name="JUST Sli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JUST Slide">
  <a:themeElements>
    <a:clrScheme name="PowerPoint">
      <a:dk1>
        <a:srgbClr val="000000"/>
      </a:dk1>
      <a:lt1>
        <a:srgbClr val="FFFFFF"/>
      </a:lt1>
      <a:dk2>
        <a:srgbClr val="000000"/>
      </a:dk2>
      <a:lt2>
        <a:srgbClr val="969696"/>
      </a:lt2>
      <a:accent1>
        <a:srgbClr val="00CC99"/>
      </a:accent1>
      <a:accent2>
        <a:srgbClr val="3333CC"/>
      </a:accent2>
      <a:accent3>
        <a:srgbClr val="000000"/>
      </a:accent3>
      <a:accent4>
        <a:srgbClr val="4338C6"/>
      </a:accent4>
      <a:accent5>
        <a:srgbClr val="B2CEFF"/>
      </a:accent5>
      <a:accent6>
        <a:srgbClr val="B9B9B9"/>
      </a:accent6>
      <a:hlink>
        <a:srgbClr val="CCCCFF"/>
      </a:hlink>
      <a:folHlink>
        <a:srgbClr val="B2B2B2"/>
      </a:folHlink>
    </a:clrScheme>
    <a:fontScheme name="JUST Slide">
      <a:majorFont>
        <a:latin typeface="MS PGothic"/>
        <a:ea typeface="MS PGothic"/>
        <a:cs typeface=""/>
      </a:majorFont>
      <a:minorFont>
        <a:latin typeface="MS PGothic"/>
        <a:ea typeface="MS PGothic"/>
        <a:cs typeface=""/>
      </a:minorFont>
    </a:fontScheme>
    <a:fmtScheme name="JUST Sli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JUST Slide">
  <a:themeElements>
    <a:clrScheme name="PowerPoint">
      <a:dk1>
        <a:srgbClr val="000000"/>
      </a:dk1>
      <a:lt1>
        <a:srgbClr val="FFFFFF"/>
      </a:lt1>
      <a:dk2>
        <a:srgbClr val="000000"/>
      </a:dk2>
      <a:lt2>
        <a:srgbClr val="969696"/>
      </a:lt2>
      <a:accent1>
        <a:srgbClr val="00CC99"/>
      </a:accent1>
      <a:accent2>
        <a:srgbClr val="3333CC"/>
      </a:accent2>
      <a:accent3>
        <a:srgbClr val="000000"/>
      </a:accent3>
      <a:accent4>
        <a:srgbClr val="4338C6"/>
      </a:accent4>
      <a:accent5>
        <a:srgbClr val="B2CEFF"/>
      </a:accent5>
      <a:accent6>
        <a:srgbClr val="B9B9B9"/>
      </a:accent6>
      <a:hlink>
        <a:srgbClr val="CCCCFF"/>
      </a:hlink>
      <a:folHlink>
        <a:srgbClr val="B2B2B2"/>
      </a:folHlink>
    </a:clrScheme>
    <a:fontScheme name="JUST Slide">
      <a:majorFont>
        <a:latin typeface="MS PGothic"/>
        <a:ea typeface="MS PGothic"/>
        <a:cs typeface=""/>
      </a:majorFont>
      <a:minorFont>
        <a:latin typeface="MS PGothic"/>
        <a:ea typeface="MS PGothic"/>
        <a:cs typeface=""/>
      </a:minorFont>
    </a:fontScheme>
    <a:fmtScheme name="JUST Sli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JUST Slide">
  <a:themeElements>
    <a:clrScheme name="JUST Slide">
      <a:dk1>
        <a:sysClr val="windowText" lastClr="000000"/>
      </a:dk1>
      <a:lt1>
        <a:sysClr val="window" lastClr="FFFFFF"/>
      </a:lt1>
      <a:dk2>
        <a:srgbClr val="1C3D62"/>
      </a:dk2>
      <a:lt2>
        <a:srgbClr val="E3DCC1"/>
      </a:lt2>
      <a:accent1>
        <a:srgbClr val="315F97"/>
      </a:accent1>
      <a:accent2>
        <a:srgbClr val="C75252"/>
      </a:accent2>
      <a:accent3>
        <a:srgbClr val="E9AE2B"/>
      </a:accent3>
      <a:accent4>
        <a:srgbClr val="699B37"/>
      </a:accent4>
      <a:accent5>
        <a:srgbClr val="358791"/>
      </a:accent5>
      <a:accent6>
        <a:srgbClr val="CA56A7"/>
      </a:accent6>
      <a:hlink>
        <a:srgbClr val="0000FF"/>
      </a:hlink>
      <a:folHlink>
        <a:srgbClr val="800080"/>
      </a:folHlink>
    </a:clrScheme>
    <a:fontScheme name="JUST Slide">
      <a:majorFont>
        <a:latin typeface="MS PGothic"/>
        <a:ea typeface="MS PGothic"/>
        <a:cs typeface=""/>
      </a:majorFont>
      <a:minorFont>
        <a:latin typeface="MS PGothic"/>
        <a:ea typeface="MS PGothic"/>
        <a:cs typeface=""/>
      </a:minorFont>
    </a:fontScheme>
    <a:fmtScheme name="JUST Sli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JUST Slide">
  <a:themeElements>
    <a:clrScheme name="JUST Slide">
      <a:dk1>
        <a:sysClr val="windowText" lastClr="000000"/>
      </a:dk1>
      <a:lt1>
        <a:sysClr val="window" lastClr="FFFFFF"/>
      </a:lt1>
      <a:dk2>
        <a:srgbClr val="1C3D62"/>
      </a:dk2>
      <a:lt2>
        <a:srgbClr val="E3DCC1"/>
      </a:lt2>
      <a:accent1>
        <a:srgbClr val="315F97"/>
      </a:accent1>
      <a:accent2>
        <a:srgbClr val="C75252"/>
      </a:accent2>
      <a:accent3>
        <a:srgbClr val="E9AE2B"/>
      </a:accent3>
      <a:accent4>
        <a:srgbClr val="699B37"/>
      </a:accent4>
      <a:accent5>
        <a:srgbClr val="358791"/>
      </a:accent5>
      <a:accent6>
        <a:srgbClr val="CA56A7"/>
      </a:accent6>
      <a:hlink>
        <a:srgbClr val="0000FF"/>
      </a:hlink>
      <a:folHlink>
        <a:srgbClr val="800080"/>
      </a:folHlink>
    </a:clrScheme>
    <a:fontScheme name="JUST Slide">
      <a:majorFont>
        <a:latin typeface="MS PGothic"/>
        <a:ea typeface="MS PGothic"/>
        <a:cs typeface=""/>
      </a:majorFont>
      <a:minorFont>
        <a:latin typeface="MS PGothic"/>
        <a:ea typeface="MS PGothic"/>
        <a:cs typeface=""/>
      </a:minorFont>
    </a:fontScheme>
    <a:fmtScheme name="JUST Sli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12700" cap="flat" cmpd="sng" algn="ctr">
          <a:solidFill>
            <a:schemeClr val="phClr">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75000"/>
              </a:srgbClr>
            </a:outerShdw>
          </a:effectLst>
        </a:effectStyle>
        <a:effectStyle>
          <a:effectLst>
            <a:outerShdw blurRad="38100" dist="25400" dir="5400000" rotWithShape="0">
              <a:srgbClr val="000000">
                <a:alpha val="75000"/>
              </a:srgbClr>
            </a:outerShdw>
          </a:effectLst>
        </a:effectStyle>
        <a:effectStyle>
          <a:effectLst>
            <a:reflection blurRad="12700" stA="26000" endPos="28000" dist="38100" dir="5400000" sy="-100000" rotWithShape="0"/>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1048</TotalTime>
  <Words>1060</Words>
  <Application>Microsoft Office PowerPoint</Application>
  <PresentationFormat>ユーザー設定</PresentationFormat>
  <Paragraphs>449</Paragraphs>
  <Slides>14</Slides>
  <Notes>11</Notes>
  <HiddenSlides>0</HiddenSlides>
  <MMClips>0</MMClips>
  <ScaleCrop>false</ScaleCrop>
  <HeadingPairs>
    <vt:vector size="6" baseType="variant">
      <vt:variant>
        <vt:lpstr>使用されているフォント</vt:lpstr>
      </vt:variant>
      <vt:variant>
        <vt:i4>10</vt:i4>
      </vt:variant>
      <vt:variant>
        <vt:lpstr>テーマ</vt:lpstr>
      </vt:variant>
      <vt:variant>
        <vt:i4>3</vt:i4>
      </vt:variant>
      <vt:variant>
        <vt:lpstr>スライド タイトル</vt:lpstr>
      </vt:variant>
      <vt:variant>
        <vt:i4>14</vt:i4>
      </vt:variant>
    </vt:vector>
  </HeadingPairs>
  <TitlesOfParts>
    <vt:vector size="27" baseType="lpstr">
      <vt:lpstr>Arial Unicode MS</vt:lpstr>
      <vt:lpstr>HGP教科書体</vt:lpstr>
      <vt:lpstr>ＭＳ Ｐゴシック</vt:lpstr>
      <vt:lpstr>ＭＳ Ｐゴシック</vt:lpstr>
      <vt:lpstr>游ゴシック</vt:lpstr>
      <vt:lpstr>Arial</vt:lpstr>
      <vt:lpstr>Calibri</vt:lpstr>
      <vt:lpstr>Segoe UI</vt:lpstr>
      <vt:lpstr>Times New Roman</vt:lpstr>
      <vt:lpstr>Wingdings</vt:lpstr>
      <vt:lpstr>JUST Slide</vt:lpstr>
      <vt:lpstr>1_JUST Slide</vt:lpstr>
      <vt:lpstr>4_JUST Slide</vt:lpstr>
      <vt:lpstr>PowerPoint プレゼンテーション</vt:lpstr>
      <vt:lpstr>Japan In-House Lawyers Association: Outline</vt:lpstr>
      <vt:lpstr>Japan In-House Lawyers Association: Code of Conduct </vt:lpstr>
      <vt:lpstr>Japan In-House Lawyers Association: Code of Conduct</vt:lpstr>
      <vt:lpstr>PowerPoint プレゼンテーション</vt:lpstr>
      <vt:lpstr>PowerPoint プレゼンテーション</vt:lpstr>
      <vt:lpstr>JILA Activities: Seminars</vt:lpstr>
      <vt:lpstr>JILA Activities: Division</vt:lpstr>
      <vt:lpstr>JILA Activities: Study Groups</vt:lpstr>
      <vt:lpstr>PowerPoint プレゼンテーション</vt:lpstr>
      <vt:lpstr>Changes in the Number of In-house Lawyers (2001 – 2018)</vt:lpstr>
      <vt:lpstr>Bar Association Membership by In-house Lawyers</vt:lpstr>
      <vt:lpstr>Number of Male and Female In-house Lawyers </vt:lpstr>
      <vt:lpstr>Top 20 Companies with Most In-house Lawyers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日本組織内弁護士協会</dc:title>
  <dc:subject>弁護士会訪問用の資料</dc:subject>
  <dc:creator>JILA東海支部</dc:creator>
  <cp:lastModifiedBy>Hiraizumi,Mari (LEG) BIJI-JP-T</cp:lastModifiedBy>
  <cp:revision>284</cp:revision>
  <cp:lastPrinted>2019-03-08T07:18:15Z</cp:lastPrinted>
  <dcterms:modified xsi:type="dcterms:W3CDTF">2019-03-14T02:17:28Z</dcterms:modified>
</cp:coreProperties>
</file>